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0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2.xml" ContentType="application/inkml+xml"/>
  <Override PartName="/ppt/notesSlides/notesSlide18.xml" ContentType="application/vnd.openxmlformats-officedocument.presentationml.notesSlide+xml"/>
  <Override PartName="/ppt/ink/ink13.xml" ContentType="application/inkml+xml"/>
  <Override PartName="/ppt/notesSlides/notesSlide19.xml" ContentType="application/vnd.openxmlformats-officedocument.presentationml.notesSlide+xml"/>
  <Override PartName="/ppt/ink/ink14.xml" ContentType="application/inkml+xml"/>
  <Override PartName="/ppt/notesSlides/notesSlide20.xml" ContentType="application/vnd.openxmlformats-officedocument.presentationml.notesSlide+xml"/>
  <Override PartName="/ppt/ink/ink15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312" r:id="rId4"/>
    <p:sldId id="260" r:id="rId5"/>
    <p:sldId id="371" r:id="rId6"/>
    <p:sldId id="284" r:id="rId7"/>
    <p:sldId id="283" r:id="rId8"/>
    <p:sldId id="287" r:id="rId9"/>
    <p:sldId id="285" r:id="rId10"/>
    <p:sldId id="289" r:id="rId11"/>
    <p:sldId id="281" r:id="rId12"/>
    <p:sldId id="282" r:id="rId13"/>
    <p:sldId id="314" r:id="rId14"/>
    <p:sldId id="369" r:id="rId15"/>
    <p:sldId id="290" r:id="rId16"/>
    <p:sldId id="315" r:id="rId17"/>
    <p:sldId id="313" r:id="rId18"/>
    <p:sldId id="316" r:id="rId19"/>
    <p:sldId id="331" r:id="rId20"/>
    <p:sldId id="334" r:id="rId21"/>
    <p:sldId id="330" r:id="rId22"/>
    <p:sldId id="327" r:id="rId23"/>
    <p:sldId id="329" r:id="rId24"/>
    <p:sldId id="293" r:id="rId25"/>
    <p:sldId id="291" r:id="rId26"/>
    <p:sldId id="338" r:id="rId27"/>
    <p:sldId id="339" r:id="rId28"/>
    <p:sldId id="381" r:id="rId29"/>
    <p:sldId id="382" r:id="rId30"/>
    <p:sldId id="383" r:id="rId31"/>
    <p:sldId id="370" r:id="rId32"/>
    <p:sldId id="292" r:id="rId33"/>
    <p:sldId id="332" r:id="rId34"/>
    <p:sldId id="340" r:id="rId35"/>
    <p:sldId id="341" r:id="rId36"/>
    <p:sldId id="343" r:id="rId37"/>
    <p:sldId id="374" r:id="rId38"/>
    <p:sldId id="375" r:id="rId39"/>
    <p:sldId id="376" r:id="rId40"/>
    <p:sldId id="346" r:id="rId41"/>
    <p:sldId id="342" r:id="rId42"/>
    <p:sldId id="377" r:id="rId43"/>
    <p:sldId id="378" r:id="rId44"/>
    <p:sldId id="344" r:id="rId45"/>
    <p:sldId id="379" r:id="rId46"/>
    <p:sldId id="352" r:id="rId47"/>
    <p:sldId id="259" r:id="rId48"/>
    <p:sldId id="363" r:id="rId49"/>
    <p:sldId id="350" r:id="rId50"/>
    <p:sldId id="345" r:id="rId51"/>
    <p:sldId id="380" r:id="rId52"/>
    <p:sldId id="358" r:id="rId53"/>
    <p:sldId id="356" r:id="rId54"/>
    <p:sldId id="357" r:id="rId55"/>
    <p:sldId id="359" r:id="rId56"/>
    <p:sldId id="361" r:id="rId57"/>
    <p:sldId id="362" r:id="rId58"/>
    <p:sldId id="355" r:id="rId59"/>
    <p:sldId id="333" r:id="rId60"/>
    <p:sldId id="360" r:id="rId61"/>
    <p:sldId id="367" r:id="rId62"/>
    <p:sldId id="368" r:id="rId63"/>
    <p:sldId id="365" r:id="rId64"/>
    <p:sldId id="366" r:id="rId65"/>
    <p:sldId id="269" r:id="rId66"/>
    <p:sldId id="373" r:id="rId67"/>
    <p:sldId id="288" r:id="rId68"/>
    <p:sldId id="321" r:id="rId69"/>
    <p:sldId id="306" r:id="rId70"/>
    <p:sldId id="300" r:id="rId71"/>
    <p:sldId id="323" r:id="rId72"/>
    <p:sldId id="326" r:id="rId73"/>
    <p:sldId id="324" r:id="rId74"/>
    <p:sldId id="301" r:id="rId75"/>
    <p:sldId id="335" r:id="rId76"/>
    <p:sldId id="336" r:id="rId77"/>
    <p:sldId id="309" r:id="rId78"/>
    <p:sldId id="298" r:id="rId79"/>
    <p:sldId id="286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Presentation Body" id="{032748CF-34D4-4F00-AA86-51FC83977DA0}">
          <p14:sldIdLst>
            <p14:sldId id="312"/>
            <p14:sldId id="260"/>
            <p14:sldId id="371"/>
            <p14:sldId id="284"/>
            <p14:sldId id="283"/>
            <p14:sldId id="287"/>
            <p14:sldId id="285"/>
            <p14:sldId id="289"/>
            <p14:sldId id="281"/>
            <p14:sldId id="282"/>
            <p14:sldId id="314"/>
            <p14:sldId id="369"/>
            <p14:sldId id="290"/>
            <p14:sldId id="315"/>
            <p14:sldId id="313"/>
            <p14:sldId id="316"/>
            <p14:sldId id="331"/>
            <p14:sldId id="334"/>
            <p14:sldId id="330"/>
            <p14:sldId id="327"/>
            <p14:sldId id="329"/>
            <p14:sldId id="293"/>
            <p14:sldId id="291"/>
            <p14:sldId id="338"/>
            <p14:sldId id="339"/>
            <p14:sldId id="381"/>
            <p14:sldId id="382"/>
            <p14:sldId id="383"/>
            <p14:sldId id="370"/>
            <p14:sldId id="292"/>
            <p14:sldId id="332"/>
            <p14:sldId id="340"/>
            <p14:sldId id="341"/>
            <p14:sldId id="343"/>
            <p14:sldId id="374"/>
            <p14:sldId id="375"/>
            <p14:sldId id="376"/>
            <p14:sldId id="346"/>
            <p14:sldId id="342"/>
            <p14:sldId id="377"/>
            <p14:sldId id="378"/>
            <p14:sldId id="344"/>
            <p14:sldId id="379"/>
            <p14:sldId id="352"/>
            <p14:sldId id="259"/>
            <p14:sldId id="363"/>
            <p14:sldId id="350"/>
            <p14:sldId id="345"/>
            <p14:sldId id="380"/>
            <p14:sldId id="358"/>
            <p14:sldId id="356"/>
            <p14:sldId id="357"/>
            <p14:sldId id="359"/>
            <p14:sldId id="361"/>
            <p14:sldId id="362"/>
            <p14:sldId id="355"/>
            <p14:sldId id="333"/>
            <p14:sldId id="360"/>
            <p14:sldId id="367"/>
            <p14:sldId id="368"/>
            <p14:sldId id="365"/>
            <p14:sldId id="366"/>
          </p14:sldIdLst>
        </p14:section>
        <p14:section name="Closing Slides" id="{E80DB28E-CAD9-4B95-9FE2-9292BCFE48B7}">
          <p14:sldIdLst>
            <p14:sldId id="269"/>
            <p14:sldId id="373"/>
          </p14:sldIdLst>
        </p14:section>
        <p14:section name="Side Slides" id="{1C99C5B6-3640-4323-B416-8D531FACFE49}">
          <p14:sldIdLst>
            <p14:sldId id="288"/>
            <p14:sldId id="321"/>
            <p14:sldId id="306"/>
            <p14:sldId id="300"/>
            <p14:sldId id="323"/>
            <p14:sldId id="326"/>
            <p14:sldId id="324"/>
            <p14:sldId id="301"/>
            <p14:sldId id="335"/>
            <p14:sldId id="336"/>
            <p14:sldId id="309"/>
            <p14:sldId id="298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00"/>
    <a:srgbClr val="F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C75D3E-C156-4592-97FD-1A47D89A1F12}" v="5" dt="2020-11-24T14:24:29.128"/>
    <p1510:client id="{5EE8C770-75CC-4847-8E2B-8445B03A6226}" v="465" dt="2020-11-24T01:28:24.2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 autoAdjust="0"/>
    <p:restoredTop sz="89642" autoAdjust="0"/>
  </p:normalViewPr>
  <p:slideViewPr>
    <p:cSldViewPr snapToGrid="0" showGuides="1">
      <p:cViewPr varScale="1">
        <p:scale>
          <a:sx n="71" d="100"/>
          <a:sy n="71" d="100"/>
        </p:scale>
        <p:origin x="810" y="60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</pc:docChg>
  </pc:docChgLst>
  <pc:docChgLst>
    <pc:chgData name="Antonio Osamu Katagiri Tanaka" userId="2c28225e-d492-4964-8551-1b0a3c65dda0" providerId="ADAL" clId="{E8966260-3096-4054-A5E0-0A91A10A6CF4}"/>
    <pc:docChg chg="custSel delSld modSld modSection">
      <pc:chgData name="Antonio Osamu Katagiri Tanaka" userId="2c28225e-d492-4964-8551-1b0a3c65dda0" providerId="ADAL" clId="{E8966260-3096-4054-A5E0-0A91A10A6CF4}" dt="2019-05-05T18:21:47.650" v="183" actId="1076"/>
      <pc:docMkLst>
        <pc:docMk/>
      </pc:docMkLst>
      <pc:sldChg chg="modSp">
        <pc:chgData name="Antonio Osamu Katagiri Tanaka" userId="2c28225e-d492-4964-8551-1b0a3c65dda0" providerId="ADAL" clId="{E8966260-3096-4054-A5E0-0A91A10A6CF4}" dt="2019-05-05T18:15:43.052" v="43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8966260-3096-4054-A5E0-0A91A10A6CF4}" dt="2019-05-05T18:15:05.242" v="6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8966260-3096-4054-A5E0-0A91A10A6CF4}" dt="2019-05-05T18:15:43.052" v="43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">
        <pc:chgData name="Antonio Osamu Katagiri Tanaka" userId="2c28225e-d492-4964-8551-1b0a3c65dda0" providerId="ADAL" clId="{E8966260-3096-4054-A5E0-0A91A10A6CF4}" dt="2019-05-05T18:17:03.441" v="65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8966260-3096-4054-A5E0-0A91A10A6CF4}" dt="2019-05-05T18:17:03.441" v="65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8:49.783" v="109" actId="2696"/>
        <pc:sldMkLst>
          <pc:docMk/>
          <pc:sldMk cId="1147480841" sldId="258"/>
        </pc:sldMkLst>
      </pc:sldChg>
      <pc:sldChg chg="delSp modSp">
        <pc:chgData name="Antonio Osamu Katagiri Tanaka" userId="2c28225e-d492-4964-8551-1b0a3c65dda0" providerId="ADAL" clId="{E8966260-3096-4054-A5E0-0A91A10A6CF4}" dt="2019-05-05T18:18:19.783" v="108" actId="478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8966260-3096-4054-A5E0-0A91A10A6CF4}" dt="2019-05-05T18:17:53.631" v="80" actId="20577"/>
          <ac:spMkLst>
            <pc:docMk/>
            <pc:sldMk cId="4056039362" sldId="26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E8966260-3096-4054-A5E0-0A91A10A6CF4}" dt="2019-05-05T18:18:16.618" v="107" actId="20577"/>
          <ac:spMkLst>
            <pc:docMk/>
            <pc:sldMk cId="4056039362" sldId="260"/>
            <ac:spMk id="14" creationId="{B1FDEF3E-1872-41D3-A841-FBE14801F476}"/>
          </ac:spMkLst>
        </pc:spChg>
        <pc:picChg chg="del">
          <ac:chgData name="Antonio Osamu Katagiri Tanaka" userId="2c28225e-d492-4964-8551-1b0a3c65dda0" providerId="ADAL" clId="{E8966260-3096-4054-A5E0-0A91A10A6CF4}" dt="2019-05-05T18:18:19.783" v="108" actId="478"/>
          <ac:picMkLst>
            <pc:docMk/>
            <pc:sldMk cId="4056039362" sldId="260"/>
            <ac:picMk id="13" creationId="{8578D0BD-CD2C-44B1-976E-1029D186D2DF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219" v="110" actId="2696"/>
        <pc:sldMkLst>
          <pc:docMk/>
          <pc:sldMk cId="2503017019" sldId="261"/>
        </pc:sldMkLst>
      </pc:sldChg>
      <pc:sldChg chg="del">
        <pc:chgData name="Antonio Osamu Katagiri Tanaka" userId="2c28225e-d492-4964-8551-1b0a3c65dda0" providerId="ADAL" clId="{E8966260-3096-4054-A5E0-0A91A10A6CF4}" dt="2019-05-05T18:20:04.225" v="154" actId="2696"/>
        <pc:sldMkLst>
          <pc:docMk/>
          <pc:sldMk cId="3893641512" sldId="262"/>
        </pc:sldMkLst>
      </pc:sldChg>
      <pc:sldChg chg="modSp">
        <pc:chgData name="Antonio Osamu Katagiri Tanaka" userId="2c28225e-d492-4964-8551-1b0a3c65dda0" providerId="ADAL" clId="{E8966260-3096-4054-A5E0-0A91A10A6CF4}" dt="2019-05-05T18:20:20.845" v="178" actId="20577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8966260-3096-4054-A5E0-0A91A10A6CF4}" dt="2019-05-05T18:20:20.845" v="178" actId="20577"/>
          <ac:spMkLst>
            <pc:docMk/>
            <pc:sldMk cId="3604131991" sldId="263"/>
            <ac:spMk id="6" creationId="{058630E6-31AF-4451-B084-C9809D0DA4E8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9:07.234" v="111" actId="2696"/>
        <pc:sldMkLst>
          <pc:docMk/>
          <pc:sldMk cId="2598307304" sldId="264"/>
        </pc:sldMkLst>
      </pc:sldChg>
      <pc:sldChg chg="del">
        <pc:chgData name="Antonio Osamu Katagiri Tanaka" userId="2c28225e-d492-4964-8551-1b0a3c65dda0" providerId="ADAL" clId="{E8966260-3096-4054-A5E0-0A91A10A6CF4}" dt="2019-05-05T18:20:04.300" v="156" actId="2696"/>
        <pc:sldMkLst>
          <pc:docMk/>
          <pc:sldMk cId="1380703515" sldId="265"/>
        </pc:sldMkLst>
      </pc:sldChg>
      <pc:sldChg chg="del">
        <pc:chgData name="Antonio Osamu Katagiri Tanaka" userId="2c28225e-d492-4964-8551-1b0a3c65dda0" providerId="ADAL" clId="{E8966260-3096-4054-A5E0-0A91A10A6CF4}" dt="2019-05-05T18:20:04.217" v="149" actId="2696"/>
        <pc:sldMkLst>
          <pc:docMk/>
          <pc:sldMk cId="3341228731" sldId="266"/>
        </pc:sldMkLst>
      </pc:sldChg>
      <pc:sldChg chg="del">
        <pc:chgData name="Antonio Osamu Katagiri Tanaka" userId="2c28225e-d492-4964-8551-1b0a3c65dda0" providerId="ADAL" clId="{E8966260-3096-4054-A5E0-0A91A10A6CF4}" dt="2019-05-05T18:20:04.214" v="147" actId="2696"/>
        <pc:sldMkLst>
          <pc:docMk/>
          <pc:sldMk cId="4191868023" sldId="267"/>
        </pc:sldMkLst>
      </pc:sldChg>
      <pc:sldChg chg="del">
        <pc:chgData name="Antonio Osamu Katagiri Tanaka" userId="2c28225e-d492-4964-8551-1b0a3c65dda0" providerId="ADAL" clId="{E8966260-3096-4054-A5E0-0A91A10A6CF4}" dt="2019-05-05T18:19:07.290" v="112" actId="2696"/>
        <pc:sldMkLst>
          <pc:docMk/>
          <pc:sldMk cId="3853310930" sldId="268"/>
        </pc:sldMkLst>
      </pc:sldChg>
      <pc:sldChg chg="addSp delSp modSp">
        <pc:chgData name="Antonio Osamu Katagiri Tanaka" userId="2c28225e-d492-4964-8551-1b0a3c65dda0" providerId="ADAL" clId="{E8966260-3096-4054-A5E0-0A91A10A6CF4}" dt="2019-05-05T18:21:47.650" v="183" actId="1076"/>
        <pc:sldMkLst>
          <pc:docMk/>
          <pc:sldMk cId="4246728971" sldId="269"/>
        </pc:sldMkLst>
        <pc:picChg chg="add mod">
          <ac:chgData name="Antonio Osamu Katagiri Tanaka" userId="2c28225e-d492-4964-8551-1b0a3c65dda0" providerId="ADAL" clId="{E8966260-3096-4054-A5E0-0A91A10A6CF4}" dt="2019-05-05T18:21:47.650" v="183" actId="1076"/>
          <ac:picMkLst>
            <pc:docMk/>
            <pc:sldMk cId="4246728971" sldId="269"/>
            <ac:picMk id="2" creationId="{A3958ADD-11D2-4A36-B683-42F04B78B769}"/>
          </ac:picMkLst>
        </pc:picChg>
        <pc:picChg chg="del">
          <ac:chgData name="Antonio Osamu Katagiri Tanaka" userId="2c28225e-d492-4964-8551-1b0a3c65dda0" providerId="ADAL" clId="{E8966260-3096-4054-A5E0-0A91A10A6CF4}" dt="2019-05-05T18:21:41.213" v="180" actId="478"/>
          <ac:picMkLst>
            <pc:docMk/>
            <pc:sldMk cId="4246728971" sldId="269"/>
            <ac:picMk id="1026" creationId="{62C86081-2859-45C8-BAE6-D2CC488FFFF6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332" v="113" actId="2696"/>
        <pc:sldMkLst>
          <pc:docMk/>
          <pc:sldMk cId="3718396701" sldId="270"/>
        </pc:sldMkLst>
      </pc:sldChg>
      <pc:sldChg chg="del">
        <pc:chgData name="Antonio Osamu Katagiri Tanaka" userId="2c28225e-d492-4964-8551-1b0a3c65dda0" providerId="ADAL" clId="{E8966260-3096-4054-A5E0-0A91A10A6CF4}" dt="2019-05-05T18:19:07.474" v="115" actId="2696"/>
        <pc:sldMkLst>
          <pc:docMk/>
          <pc:sldMk cId="1388157750" sldId="271"/>
        </pc:sldMkLst>
      </pc:sldChg>
      <pc:sldChg chg="del">
        <pc:chgData name="Antonio Osamu Katagiri Tanaka" userId="2c28225e-d492-4964-8551-1b0a3c65dda0" providerId="ADAL" clId="{E8966260-3096-4054-A5E0-0A91A10A6CF4}" dt="2019-05-05T18:19:07.488" v="116" actId="2696"/>
        <pc:sldMkLst>
          <pc:docMk/>
          <pc:sldMk cId="3743568195" sldId="272"/>
        </pc:sldMkLst>
      </pc:sldChg>
      <pc:sldChg chg="del">
        <pc:chgData name="Antonio Osamu Katagiri Tanaka" userId="2c28225e-d492-4964-8551-1b0a3c65dda0" providerId="ADAL" clId="{E8966260-3096-4054-A5E0-0A91A10A6CF4}" dt="2019-05-05T18:20:04.228" v="155" actId="2696"/>
        <pc:sldMkLst>
          <pc:docMk/>
          <pc:sldMk cId="3231993023" sldId="273"/>
        </pc:sldMkLst>
      </pc:sldChg>
      <pc:sldChg chg="del">
        <pc:chgData name="Antonio Osamu Katagiri Tanaka" userId="2c28225e-d492-4964-8551-1b0a3c65dda0" providerId="ADAL" clId="{E8966260-3096-4054-A5E0-0A91A10A6CF4}" dt="2019-05-05T18:19:07.457" v="114" actId="2696"/>
        <pc:sldMkLst>
          <pc:docMk/>
          <pc:sldMk cId="4180764040" sldId="274"/>
        </pc:sldMkLst>
      </pc:sldChg>
      <pc:sldChg chg="del">
        <pc:chgData name="Antonio Osamu Katagiri Tanaka" userId="2c28225e-d492-4964-8551-1b0a3c65dda0" providerId="ADAL" clId="{E8966260-3096-4054-A5E0-0A91A10A6CF4}" dt="2019-05-05T18:20:04.224" v="153" actId="2696"/>
        <pc:sldMkLst>
          <pc:docMk/>
          <pc:sldMk cId="1610641762" sldId="275"/>
        </pc:sldMkLst>
      </pc:sldChg>
      <pc:sldChg chg="modSp">
        <pc:chgData name="Antonio Osamu Katagiri Tanaka" userId="2c28225e-d492-4964-8551-1b0a3c65dda0" providerId="ADAL" clId="{E8966260-3096-4054-A5E0-0A91A10A6CF4}" dt="2019-05-05T18:19:48.704" v="146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8966260-3096-4054-A5E0-0A91A10A6CF4}" dt="2019-05-05T18:19:48.704" v="146" actId="20577"/>
          <ac:spMkLst>
            <pc:docMk/>
            <pc:sldMk cId="708711930" sldId="276"/>
            <ac:spMk id="7" creationId="{43F915F1-9C90-4B6E-AA0B-C9F4FCF704FA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20:04.219" v="150" actId="2696"/>
        <pc:sldMkLst>
          <pc:docMk/>
          <pc:sldMk cId="4081235605" sldId="277"/>
        </pc:sldMkLst>
      </pc:sldChg>
      <pc:sldChg chg="del">
        <pc:chgData name="Antonio Osamu Katagiri Tanaka" userId="2c28225e-d492-4964-8551-1b0a3c65dda0" providerId="ADAL" clId="{E8966260-3096-4054-A5E0-0A91A10A6CF4}" dt="2019-05-05T18:20:04.220" v="151" actId="2696"/>
        <pc:sldMkLst>
          <pc:docMk/>
          <pc:sldMk cId="3364986435" sldId="278"/>
        </pc:sldMkLst>
      </pc:sldChg>
      <pc:sldChg chg="del">
        <pc:chgData name="Antonio Osamu Katagiri Tanaka" userId="2c28225e-d492-4964-8551-1b0a3c65dda0" providerId="ADAL" clId="{E8966260-3096-4054-A5E0-0A91A10A6CF4}" dt="2019-05-05T18:20:04.221" v="152" actId="2696"/>
        <pc:sldMkLst>
          <pc:docMk/>
          <pc:sldMk cId="2164953142" sldId="279"/>
        </pc:sldMkLst>
      </pc:sldChg>
      <pc:sldChg chg="del">
        <pc:chgData name="Antonio Osamu Katagiri Tanaka" userId="2c28225e-d492-4964-8551-1b0a3c65dda0" providerId="ADAL" clId="{E8966260-3096-4054-A5E0-0A91A10A6CF4}" dt="2019-05-05T18:20:04.216" v="148" actId="2696"/>
        <pc:sldMkLst>
          <pc:docMk/>
          <pc:sldMk cId="3680588873" sldId="280"/>
        </pc:sldMkLst>
      </pc:sldChg>
    </pc:docChg>
  </pc:docChgLst>
  <pc:docChgLst>
    <pc:chgData name="Antonio Osamu Katagiri Tanaka" userId="2c28225e-d492-4964-8551-1b0a3c65dda0" providerId="ADAL" clId="{08299A9C-A8FC-4485-8EC6-076FF16933A4}"/>
    <pc:docChg chg="undo custSel modSld">
      <pc:chgData name="Antonio Osamu Katagiri Tanaka" userId="2c28225e-d492-4964-8551-1b0a3c65dda0" providerId="ADAL" clId="{08299A9C-A8FC-4485-8EC6-076FF16933A4}" dt="2020-09-27T18:54:19.479" v="1" actId="1076"/>
      <pc:docMkLst>
        <pc:docMk/>
      </pc:docMkLst>
      <pc:sldChg chg="modSp mod">
        <pc:chgData name="Antonio Osamu Katagiri Tanaka" userId="2c28225e-d492-4964-8551-1b0a3c65dda0" providerId="ADAL" clId="{08299A9C-A8FC-4485-8EC6-076FF16933A4}" dt="2020-09-27T18:54:19.479" v="1" actId="1076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08299A9C-A8FC-4485-8EC6-076FF16933A4}" dt="2020-09-27T18:54:19.479" v="1" actId="1076"/>
          <ac:picMkLst>
            <pc:docMk/>
            <pc:sldMk cId="4056039362" sldId="260"/>
            <ac:picMk id="16" creationId="{9073F1D2-614E-498F-A084-85E62175D118}"/>
          </ac:picMkLst>
        </pc:picChg>
      </pc:sldChg>
    </pc:docChg>
  </pc:docChgLst>
  <pc:docChgLst>
    <pc:chgData name="Antonio Osamu Katagiri Tanaka" userId="2c28225e-d492-4964-8551-1b0a3c65dda0" providerId="ADAL" clId="{CB5BEAC1-6522-499C-9A62-15B29973AA4E}"/>
    <pc:docChg chg="undo custSel addSld delSld modSld sldOrd modSection">
      <pc:chgData name="Antonio Osamu Katagiri Tanaka" userId="2c28225e-d492-4964-8551-1b0a3c65dda0" providerId="ADAL" clId="{CB5BEAC1-6522-499C-9A62-15B29973AA4E}" dt="2020-09-09T17:58:49.562" v="3716" actId="207"/>
      <pc:docMkLst>
        <pc:docMk/>
      </pc:docMkLst>
      <pc:sldChg chg="addSp delSp modSp mod">
        <pc:chgData name="Antonio Osamu Katagiri Tanaka" userId="2c28225e-d492-4964-8551-1b0a3c65dda0" providerId="ADAL" clId="{CB5BEAC1-6522-499C-9A62-15B29973AA4E}" dt="2020-09-01T21:04:40.463" v="2166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CB5BEAC1-6522-499C-9A62-15B29973AA4E}" dt="2020-09-01T12:47:47.094" v="6" actId="20577"/>
          <ac:spMkLst>
            <pc:docMk/>
            <pc:sldMk cId="3401248549" sldId="256"/>
            <ac:spMk id="6" creationId="{3EB028BF-0783-48AF-AB96-57CC5B2CBEAF}"/>
          </ac:spMkLst>
        </pc:spChg>
        <pc:spChg chg="del mod">
          <ac:chgData name="Antonio Osamu Katagiri Tanaka" userId="2c28225e-d492-4964-8551-1b0a3c65dda0" providerId="ADAL" clId="{CB5BEAC1-6522-499C-9A62-15B29973AA4E}" dt="2020-09-01T21:04:24.653" v="2155" actId="478"/>
          <ac:spMkLst>
            <pc:docMk/>
            <pc:sldMk cId="3401248549" sldId="256"/>
            <ac:spMk id="7" creationId="{8D0BEDFD-CE79-4A45-9ADE-72FBEA303FCC}"/>
          </ac:spMkLst>
        </pc:spChg>
        <pc:spChg chg="add mod">
          <ac:chgData name="Antonio Osamu Katagiri Tanaka" userId="2c28225e-d492-4964-8551-1b0a3c65dda0" providerId="ADAL" clId="{CB5BEAC1-6522-499C-9A62-15B29973AA4E}" dt="2020-09-01T21:04:40.463" v="2166" actId="20577"/>
          <ac:spMkLst>
            <pc:docMk/>
            <pc:sldMk cId="3401248549" sldId="256"/>
            <ac:spMk id="8" creationId="{C229B346-11EB-4A40-814C-333C894D8E33}"/>
          </ac:spMkLst>
        </pc:spChg>
        <pc:spChg chg="add del mod">
          <ac:chgData name="Antonio Osamu Katagiri Tanaka" userId="2c28225e-d492-4964-8551-1b0a3c65dda0" providerId="ADAL" clId="{CB5BEAC1-6522-499C-9A62-15B29973AA4E}" dt="2020-09-01T21:04:26.337" v="2156" actId="478"/>
          <ac:spMkLst>
            <pc:docMk/>
            <pc:sldMk cId="3401248549" sldId="256"/>
            <ac:spMk id="9" creationId="{0738B0DD-4B8C-41F3-B61E-ABA48416EE96}"/>
          </ac:spMkLst>
        </pc:spChg>
        <pc:picChg chg="add">
          <ac:chgData name="Antonio Osamu Katagiri Tanaka" userId="2c28225e-d492-4964-8551-1b0a3c65dda0" providerId="ADAL" clId="{CB5BEAC1-6522-499C-9A62-15B29973AA4E}" dt="2020-09-01T21:04:09.921" v="2153" actId="22"/>
          <ac:picMkLst>
            <pc:docMk/>
            <pc:sldMk cId="3401248549" sldId="256"/>
            <ac:picMk id="3" creationId="{42925256-91A4-42F0-8A9E-D0E7830E8440}"/>
          </ac:picMkLst>
        </pc:picChg>
      </pc:sldChg>
      <pc:sldChg chg="addSp modSp mod modShow">
        <pc:chgData name="Antonio Osamu Katagiri Tanaka" userId="2c28225e-d492-4964-8551-1b0a3c65dda0" providerId="ADAL" clId="{CB5BEAC1-6522-499C-9A62-15B29973AA4E}" dt="2020-09-01T21:03:15.388" v="2136" actId="1036"/>
        <pc:sldMkLst>
          <pc:docMk/>
          <pc:sldMk cId="1105756717" sldId="257"/>
        </pc:sldMkLst>
        <pc:picChg chg="add mod">
          <ac:chgData name="Antonio Osamu Katagiri Tanaka" userId="2c28225e-d492-4964-8551-1b0a3c65dda0" providerId="ADAL" clId="{CB5BEAC1-6522-499C-9A62-15B29973AA4E}" dt="2020-09-01T21:03:15.388" v="2136" actId="1036"/>
          <ac:picMkLst>
            <pc:docMk/>
            <pc:sldMk cId="1105756717" sldId="257"/>
            <ac:picMk id="6" creationId="{2EFDD22C-B86F-45E5-B4F4-48042876C184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2357753782" sldId="258"/>
        </pc:sldMkLst>
      </pc:sldChg>
      <pc:sldChg chg="modSp add">
        <pc:chgData name="Antonio Osamu Katagiri Tanaka" userId="2c28225e-d492-4964-8551-1b0a3c65dda0" providerId="ADAL" clId="{CB5BEAC1-6522-499C-9A62-15B29973AA4E}" dt="2020-09-09T17:58:49.562" v="3716" actId="207"/>
        <pc:sldMkLst>
          <pc:docMk/>
          <pc:sldMk cId="2680985583" sldId="259"/>
        </pc:sldMkLst>
        <pc:picChg chg="mod">
          <ac:chgData name="Antonio Osamu Katagiri Tanaka" userId="2c28225e-d492-4964-8551-1b0a3c65dda0" providerId="ADAL" clId="{CB5BEAC1-6522-499C-9A62-15B29973AA4E}" dt="2020-09-09T17:58:49.562" v="3716" actId="207"/>
          <ac:picMkLst>
            <pc:docMk/>
            <pc:sldMk cId="2680985583" sldId="259"/>
            <ac:picMk id="3" creationId="{EACA21CA-80E9-476B-8833-5D5DFE5E52D0}"/>
          </ac:picMkLst>
        </pc:picChg>
      </pc:sldChg>
      <pc:sldChg chg="addSp delSp modSp mod">
        <pc:chgData name="Antonio Osamu Katagiri Tanaka" userId="2c28225e-d492-4964-8551-1b0a3c65dda0" providerId="ADAL" clId="{CB5BEAC1-6522-499C-9A62-15B29973AA4E}" dt="2020-09-01T21:03:17.851" v="2137" actId="22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CB5BEAC1-6522-499C-9A62-15B29973AA4E}" dt="2020-09-01T12:50:27.438" v="131" actId="404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CB5BEAC1-6522-499C-9A62-15B29973AA4E}" dt="2020-09-01T13:31:28.588" v="267" actId="22"/>
          <ac:spMkLst>
            <pc:docMk/>
            <pc:sldMk cId="4056039362" sldId="260"/>
            <ac:spMk id="8" creationId="{0DF33DE6-2F56-419C-94CC-2E6C30D2CA29}"/>
          </ac:spMkLst>
        </pc:spChg>
        <pc:spChg chg="add del mod">
          <ac:chgData name="Antonio Osamu Katagiri Tanaka" userId="2c28225e-d492-4964-8551-1b0a3c65dda0" providerId="ADAL" clId="{CB5BEAC1-6522-499C-9A62-15B29973AA4E}" dt="2020-09-01T15:15:54.506" v="476" actId="1076"/>
          <ac:spMkLst>
            <pc:docMk/>
            <pc:sldMk cId="4056039362" sldId="260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CB5BEAC1-6522-499C-9A62-15B29973AA4E}" dt="2020-09-01T19:36:24.544" v="919" actId="6549"/>
          <ac:spMkLst>
            <pc:docMk/>
            <pc:sldMk cId="4056039362" sldId="260"/>
            <ac:spMk id="15" creationId="{BF1EC055-AAA3-42E3-A30E-1831B6622267}"/>
          </ac:spMkLst>
        </pc:spChg>
        <pc:picChg chg="add del mod">
          <ac:chgData name="Antonio Osamu Katagiri Tanaka" userId="2c28225e-d492-4964-8551-1b0a3c65dda0" providerId="ADAL" clId="{CB5BEAC1-6522-499C-9A62-15B29973AA4E}" dt="2020-09-01T14:50:36.433" v="279" actId="478"/>
          <ac:picMkLst>
            <pc:docMk/>
            <pc:sldMk cId="4056039362" sldId="260"/>
            <ac:picMk id="4" creationId="{356AEDBE-5E54-402A-87A6-70260F5B4818}"/>
          </ac:picMkLst>
        </pc:picChg>
        <pc:picChg chg="add del mod">
          <ac:chgData name="Antonio Osamu Katagiri Tanaka" userId="2c28225e-d492-4964-8551-1b0a3c65dda0" providerId="ADAL" clId="{CB5BEAC1-6522-499C-9A62-15B29973AA4E}" dt="2020-09-01T14:58:00.526" v="290" actId="478"/>
          <ac:picMkLst>
            <pc:docMk/>
            <pc:sldMk cId="4056039362" sldId="260"/>
            <ac:picMk id="9" creationId="{1217049E-478D-4868-8A82-9097CCD2D76C}"/>
          </ac:picMkLst>
        </pc:picChg>
        <pc:picChg chg="add del mod">
          <ac:chgData name="Antonio Osamu Katagiri Tanaka" userId="2c28225e-d492-4964-8551-1b0a3c65dda0" providerId="ADAL" clId="{CB5BEAC1-6522-499C-9A62-15B29973AA4E}" dt="2020-09-01T15:08:38.434" v="316" actId="478"/>
          <ac:picMkLst>
            <pc:docMk/>
            <pc:sldMk cId="4056039362" sldId="260"/>
            <ac:picMk id="11" creationId="{D8D9F4E9-11E8-49AD-ABAE-1AF015BA1B99}"/>
          </ac:picMkLst>
        </pc:picChg>
        <pc:picChg chg="add mod">
          <ac:chgData name="Antonio Osamu Katagiri Tanaka" userId="2c28225e-d492-4964-8551-1b0a3c65dda0" providerId="ADAL" clId="{CB5BEAC1-6522-499C-9A62-15B29973AA4E}" dt="2020-09-01T19:36:20.548" v="918" actId="1036"/>
          <ac:picMkLst>
            <pc:docMk/>
            <pc:sldMk cId="4056039362" sldId="260"/>
            <ac:picMk id="16" creationId="{9073F1D2-614E-498F-A084-85E62175D118}"/>
          </ac:picMkLst>
        </pc:picChg>
        <pc:picChg chg="add">
          <ac:chgData name="Antonio Osamu Katagiri Tanaka" userId="2c28225e-d492-4964-8551-1b0a3c65dda0" providerId="ADAL" clId="{CB5BEAC1-6522-499C-9A62-15B29973AA4E}" dt="2020-09-01T21:03:17.851" v="2137" actId="22"/>
          <ac:picMkLst>
            <pc:docMk/>
            <pc:sldMk cId="4056039362" sldId="260"/>
            <ac:picMk id="18" creationId="{673502A9-76FE-4A38-AB0E-8456CF40E152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281537743" sldId="262"/>
        </pc:sldMkLst>
      </pc:sldChg>
      <pc:sldChg chg="addSp modSp mod ord modShow">
        <pc:chgData name="Antonio Osamu Katagiri Tanaka" userId="2c28225e-d492-4964-8551-1b0a3c65dda0" providerId="ADAL" clId="{CB5BEAC1-6522-499C-9A62-15B29973AA4E}" dt="2020-09-01T21:03:57.770" v="2152" actId="22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CB5BEAC1-6522-499C-9A62-15B29973AA4E}" dt="2020-09-01T12:50:54.966" v="136" actId="404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59.970" v="137" actId="404"/>
          <ac:spMkLst>
            <pc:docMk/>
            <pc:sldMk cId="3604131991" sldId="263"/>
            <ac:spMk id="6" creationId="{058630E6-31AF-4451-B084-C9809D0DA4E8}"/>
          </ac:spMkLst>
        </pc:spChg>
        <pc:picChg chg="add">
          <ac:chgData name="Antonio Osamu Katagiri Tanaka" userId="2c28225e-d492-4964-8551-1b0a3c65dda0" providerId="ADAL" clId="{CB5BEAC1-6522-499C-9A62-15B29973AA4E}" dt="2020-09-01T21:03:57.770" v="2152" actId="22"/>
          <ac:picMkLst>
            <pc:docMk/>
            <pc:sldMk cId="3604131991" sldId="263"/>
            <ac:picMk id="3" creationId="{94A9FF9E-89E9-4B5D-BD45-7A95085361F9}"/>
          </ac:picMkLst>
        </pc:picChg>
      </pc:sldChg>
      <pc:sldChg chg="addSp mod">
        <pc:chgData name="Antonio Osamu Katagiri Tanaka" userId="2c28225e-d492-4964-8551-1b0a3c65dda0" providerId="ADAL" clId="{CB5BEAC1-6522-499C-9A62-15B29973AA4E}" dt="2020-09-01T21:03:50.249" v="2149" actId="22"/>
        <pc:sldMkLst>
          <pc:docMk/>
          <pc:sldMk cId="4246728971" sldId="269"/>
        </pc:sldMkLst>
        <pc:picChg chg="add">
          <ac:chgData name="Antonio Osamu Katagiri Tanaka" userId="2c28225e-d492-4964-8551-1b0a3c65dda0" providerId="ADAL" clId="{CB5BEAC1-6522-499C-9A62-15B29973AA4E}" dt="2020-09-01T21:03:50.249" v="2149" actId="22"/>
          <ac:picMkLst>
            <pc:docMk/>
            <pc:sldMk cId="4246728971" sldId="269"/>
            <ac:picMk id="4" creationId="{28A9DF64-C278-4522-8D9B-6EF9A4876393}"/>
          </ac:picMkLst>
        </pc:picChg>
      </pc:sldChg>
      <pc:sldChg chg="addSp modSp mod">
        <pc:chgData name="Antonio Osamu Katagiri Tanaka" userId="2c28225e-d492-4964-8551-1b0a3c65dda0" providerId="ADAL" clId="{CB5BEAC1-6522-499C-9A62-15B29973AA4E}" dt="2020-09-01T21:03:48.868" v="2148" actId="22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CB5BEAC1-6522-499C-9A62-15B29973AA4E}" dt="2020-09-01T12:50:35.893" v="132" actId="404"/>
          <ac:spMkLst>
            <pc:docMk/>
            <pc:sldMk cId="708711930" sldId="276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49.115" v="135" actId="404"/>
          <ac:spMkLst>
            <pc:docMk/>
            <pc:sldMk cId="708711930" sldId="276"/>
            <ac:spMk id="7" creationId="{43F915F1-9C90-4B6E-AA0B-C9F4FCF704FA}"/>
          </ac:spMkLst>
        </pc:spChg>
        <pc:picChg chg="add">
          <ac:chgData name="Antonio Osamu Katagiri Tanaka" userId="2c28225e-d492-4964-8551-1b0a3c65dda0" providerId="ADAL" clId="{CB5BEAC1-6522-499C-9A62-15B29973AA4E}" dt="2020-09-01T21:03:48.868" v="2148" actId="22"/>
          <ac:picMkLst>
            <pc:docMk/>
            <pc:sldMk cId="708711930" sldId="276"/>
            <ac:picMk id="3" creationId="{685462CE-F5F2-44F6-8E8F-EB9620639D58}"/>
          </ac:picMkLst>
        </pc:picChg>
      </pc:sldChg>
      <pc:sldChg chg="addSp delSp modSp mod ord">
        <pc:chgData name="Antonio Osamu Katagiri Tanaka" userId="2c28225e-d492-4964-8551-1b0a3c65dda0" providerId="ADAL" clId="{CB5BEAC1-6522-499C-9A62-15B29973AA4E}" dt="2020-09-01T21:03:20.413" v="2139" actId="22"/>
        <pc:sldMkLst>
          <pc:docMk/>
          <pc:sldMk cId="2232161063" sldId="281"/>
        </pc:sldMkLst>
        <pc:spChg chg="add del">
          <ac:chgData name="Antonio Osamu Katagiri Tanaka" userId="2c28225e-d492-4964-8551-1b0a3c65dda0" providerId="ADAL" clId="{CB5BEAC1-6522-499C-9A62-15B29973AA4E}" dt="2020-09-01T19:54:55.643" v="1035" actId="478"/>
          <ac:spMkLst>
            <pc:docMk/>
            <pc:sldMk cId="2232161063" sldId="281"/>
            <ac:spMk id="3" creationId="{24777F15-93EA-4763-AE35-331265BC4824}"/>
          </ac:spMkLst>
        </pc:spChg>
        <pc:spChg chg="add mod">
          <ac:chgData name="Antonio Osamu Katagiri Tanaka" userId="2c28225e-d492-4964-8551-1b0a3c65dda0" providerId="ADAL" clId="{CB5BEAC1-6522-499C-9A62-15B29973AA4E}" dt="2020-09-01T19:55:29.722" v="1081" actId="20577"/>
          <ac:spMkLst>
            <pc:docMk/>
            <pc:sldMk cId="2232161063" sldId="28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8" creationId="{DAC8732C-94BF-49B8-B00F-48D7788FBF0D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0" creationId="{C2336532-5598-4F2C-811F-7E04C2159998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2" creationId="{FA40273A-7B3A-4920-BAD0-5E4F866BF07E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4" creationId="{CB3D0A89-1585-4BFA-88B6-EDF6C2FE89F2}"/>
          </ac:spMkLst>
        </pc:spChg>
        <pc:spChg chg="add">
          <ac:chgData name="Antonio Osamu Katagiri Tanaka" userId="2c28225e-d492-4964-8551-1b0a3c65dda0" providerId="ADAL" clId="{CB5BEAC1-6522-499C-9A62-15B29973AA4E}" dt="2020-09-01T20:29:52.890" v="1640" actId="22"/>
          <ac:spMkLst>
            <pc:docMk/>
            <pc:sldMk cId="2232161063" sldId="281"/>
            <ac:spMk id="17" creationId="{1B0ED3E0-1960-4F02-BDDE-204FC672BA17}"/>
          </ac:spMkLst>
        </pc:spChg>
        <pc:grpChg chg="add mod">
          <ac:chgData name="Antonio Osamu Katagiri Tanaka" userId="2c28225e-d492-4964-8551-1b0a3c65dda0" providerId="ADAL" clId="{CB5BEAC1-6522-499C-9A62-15B29973AA4E}" dt="2020-09-01T20:29:55.732" v="1641" actId="1076"/>
          <ac:grpSpMkLst>
            <pc:docMk/>
            <pc:sldMk cId="2232161063" sldId="281"/>
            <ac:grpSpMk id="16" creationId="{37448118-9319-45DD-9327-122B853C8F71}"/>
          </ac:grpSpMkLst>
        </pc:grpChg>
        <pc:picChg chg="add mod">
          <ac:chgData name="Antonio Osamu Katagiri Tanaka" userId="2c28225e-d492-4964-8551-1b0a3c65dda0" providerId="ADAL" clId="{CB5BEAC1-6522-499C-9A62-15B29973AA4E}" dt="2020-09-01T20:29:55.732" v="1641" actId="1076"/>
          <ac:picMkLst>
            <pc:docMk/>
            <pc:sldMk cId="2232161063" sldId="281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20.413" v="2139" actId="22"/>
          <ac:picMkLst>
            <pc:docMk/>
            <pc:sldMk cId="2232161063" sldId="281"/>
            <ac:picMk id="21" creationId="{09D33A29-A257-4660-8084-61A1986ECBB4}"/>
          </ac:picMkLst>
        </pc:picChg>
      </pc:sldChg>
      <pc:sldChg chg="addSp delSp modSp add mod ord">
        <pc:chgData name="Antonio Osamu Katagiri Tanaka" userId="2c28225e-d492-4964-8551-1b0a3c65dda0" providerId="ADAL" clId="{CB5BEAC1-6522-499C-9A62-15B29973AA4E}" dt="2020-09-01T21:03:38.936" v="2144" actId="22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CB5BEAC1-6522-499C-9A62-15B29973AA4E}" dt="2020-09-01T20:48:02.891" v="1925" actId="1076"/>
          <ac:spMkLst>
            <pc:docMk/>
            <pc:sldMk cId="257131394" sldId="282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20:43.109" v="578" actId="478"/>
          <ac:spMkLst>
            <pc:docMk/>
            <pc:sldMk cId="257131394" sldId="282"/>
            <ac:spMk id="5" creationId="{AEB94A93-3657-43BC-B2D6-7EE2A330459B}"/>
          </ac:spMkLst>
        </pc:spChg>
        <pc:spChg chg="del">
          <ac:chgData name="Antonio Osamu Katagiri Tanaka" userId="2c28225e-d492-4964-8551-1b0a3c65dda0" providerId="ADAL" clId="{CB5BEAC1-6522-499C-9A62-15B29973AA4E}" dt="2020-09-01T15:20:36.255" v="577" actId="478"/>
          <ac:spMkLst>
            <pc:docMk/>
            <pc:sldMk cId="257131394" sldId="28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15:20:59.930" v="596" actId="20577"/>
          <ac:spMkLst>
            <pc:docMk/>
            <pc:sldMk cId="257131394" sldId="282"/>
            <ac:spMk id="8" creationId="{E02E6151-D91E-48E5-BF46-255362D82154}"/>
          </ac:spMkLst>
        </pc:spChg>
        <pc:spChg chg="add mod">
          <ac:chgData name="Antonio Osamu Katagiri Tanaka" userId="2c28225e-d492-4964-8551-1b0a3c65dda0" providerId="ADAL" clId="{CB5BEAC1-6522-499C-9A62-15B29973AA4E}" dt="2020-09-01T20:48:23.898" v="1928" actId="1076"/>
          <ac:spMkLst>
            <pc:docMk/>
            <pc:sldMk cId="257131394" sldId="282"/>
            <ac:spMk id="10" creationId="{FED1052E-44D8-4D09-8333-E99114EFFD91}"/>
          </ac:spMkLst>
        </pc:spChg>
        <pc:spChg chg="add mod">
          <ac:chgData name="Antonio Osamu Katagiri Tanaka" userId="2c28225e-d492-4964-8551-1b0a3c65dda0" providerId="ADAL" clId="{CB5BEAC1-6522-499C-9A62-15B29973AA4E}" dt="2020-09-01T20:42:09.155" v="1765" actId="113"/>
          <ac:spMkLst>
            <pc:docMk/>
            <pc:sldMk cId="257131394" sldId="282"/>
            <ac:spMk id="12" creationId="{9A444900-A001-46F2-9572-B970655C5FE9}"/>
          </ac:spMkLst>
        </pc:spChg>
        <pc:spChg chg="add mod">
          <ac:chgData name="Antonio Osamu Katagiri Tanaka" userId="2c28225e-d492-4964-8551-1b0a3c65dda0" providerId="ADAL" clId="{CB5BEAC1-6522-499C-9A62-15B29973AA4E}" dt="2020-09-01T20:48:05.810" v="1926" actId="1076"/>
          <ac:spMkLst>
            <pc:docMk/>
            <pc:sldMk cId="257131394" sldId="282"/>
            <ac:spMk id="14" creationId="{58005253-22E7-4309-B377-1A70005DD6CC}"/>
          </ac:spMkLst>
        </pc:spChg>
        <pc:picChg chg="add mod">
          <ac:chgData name="Antonio Osamu Katagiri Tanaka" userId="2c28225e-d492-4964-8551-1b0a3c65dda0" providerId="ADAL" clId="{CB5BEAC1-6522-499C-9A62-15B29973AA4E}" dt="2020-09-01T20:27:37.967" v="1636" actId="1076"/>
          <ac:picMkLst>
            <pc:docMk/>
            <pc:sldMk cId="257131394" sldId="282"/>
            <ac:picMk id="9" creationId="{C4CD732E-A97F-4872-908D-63980D3E8851}"/>
          </ac:picMkLst>
        </pc:picChg>
        <pc:picChg chg="add">
          <ac:chgData name="Antonio Osamu Katagiri Tanaka" userId="2c28225e-d492-4964-8551-1b0a3c65dda0" providerId="ADAL" clId="{CB5BEAC1-6522-499C-9A62-15B29973AA4E}" dt="2020-09-01T21:03:38.936" v="2144" actId="22"/>
          <ac:picMkLst>
            <pc:docMk/>
            <pc:sldMk cId="257131394" sldId="282"/>
            <ac:picMk id="16" creationId="{A052409E-2104-48DD-9EF0-F046EF25B5C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19.080" v="2138" actId="22"/>
        <pc:sldMkLst>
          <pc:docMk/>
          <pc:sldMk cId="734502709" sldId="283"/>
        </pc:sldMkLst>
        <pc:spChg chg="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CB5BEAC1-6522-499C-9A62-15B29973AA4E}" dt="2020-09-01T19:35:32.971" v="891" actId="1076"/>
          <ac:spMkLst>
            <pc:docMk/>
            <pc:sldMk cId="734502709" sldId="283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15:55:40.051" v="743" actId="1076"/>
          <ac:spMkLst>
            <pc:docMk/>
            <pc:sldMk cId="734502709" sldId="283"/>
            <ac:spMk id="10" creationId="{FED1052E-44D8-4D09-8333-E99114EFFD91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5" creationId="{AF970114-FABA-456E-A484-168447DF31C8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19:54:11.650" v="1030" actId="20577"/>
          <ac:spMkLst>
            <pc:docMk/>
            <pc:sldMk cId="734502709" sldId="283"/>
            <ac:spMk id="26" creationId="{58FD1EE1-93EF-47A0-B36D-1DB221778F4E}"/>
          </ac:spMkLst>
        </pc:spChg>
        <pc:grpChg chg="add mod">
          <ac:chgData name="Antonio Osamu Katagiri Tanaka" userId="2c28225e-d492-4964-8551-1b0a3c65dda0" providerId="ADAL" clId="{CB5BEAC1-6522-499C-9A62-15B29973AA4E}" dt="2020-09-01T19:42:17.124" v="961" actId="1076"/>
          <ac:grpSpMkLst>
            <pc:docMk/>
            <pc:sldMk cId="734502709" sldId="283"/>
            <ac:grpSpMk id="27" creationId="{5E0B2641-E349-4D12-8D41-454924CBC561}"/>
          </ac:grpSpMkLst>
        </pc:grpChg>
        <pc:picChg chg="add del mod">
          <ac:chgData name="Antonio Osamu Katagiri Tanaka" userId="2c28225e-d492-4964-8551-1b0a3c65dda0" providerId="ADAL" clId="{CB5BEAC1-6522-499C-9A62-15B29973AA4E}" dt="2020-09-01T19:19:10.053" v="838" actId="478"/>
          <ac:picMkLst>
            <pc:docMk/>
            <pc:sldMk cId="734502709" sldId="283"/>
            <ac:picMk id="5" creationId="{10AE731A-0554-46D4-A813-1117AA6F8D9B}"/>
          </ac:picMkLst>
        </pc:picChg>
        <pc:picChg chg="add del mod">
          <ac:chgData name="Antonio Osamu Katagiri Tanaka" userId="2c28225e-d492-4964-8551-1b0a3c65dda0" providerId="ADAL" clId="{CB5BEAC1-6522-499C-9A62-15B29973AA4E}" dt="2020-09-01T19:21:26.187" v="853" actId="21"/>
          <ac:picMkLst>
            <pc:docMk/>
            <pc:sldMk cId="734502709" sldId="283"/>
            <ac:picMk id="7" creationId="{3F1AE6B2-B04F-4620-8B95-AAC0DEB429F8}"/>
          </ac:picMkLst>
        </pc:picChg>
        <pc:picChg chg="del">
          <ac:chgData name="Antonio Osamu Katagiri Tanaka" userId="2c28225e-d492-4964-8551-1b0a3c65dda0" providerId="ADAL" clId="{CB5BEAC1-6522-499C-9A62-15B29973AA4E}" dt="2020-09-01T15:36:53.846" v="676" actId="478"/>
          <ac:picMkLst>
            <pc:docMk/>
            <pc:sldMk cId="734502709" sldId="283"/>
            <ac:picMk id="9" creationId="{C4CD732E-A97F-4872-908D-63980D3E8851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1" creationId="{7DE39CD2-6457-4EF6-BF63-573A105E8D8C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3" creationId="{F78AE00B-3090-4117-8F31-AB557DD18CDB}"/>
          </ac:picMkLst>
        </pc:picChg>
        <pc:picChg chg="add del mod">
          <ac:chgData name="Antonio Osamu Katagiri Tanaka" userId="2c28225e-d492-4964-8551-1b0a3c65dda0" providerId="ADAL" clId="{CB5BEAC1-6522-499C-9A62-15B29973AA4E}" dt="2020-09-01T19:30:27.213" v="867" actId="478"/>
          <ac:picMkLst>
            <pc:docMk/>
            <pc:sldMk cId="734502709" sldId="283"/>
            <ac:picMk id="20" creationId="{354C4C69-DF29-467C-938F-2A09AA44607B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1" creationId="{7C8A441A-FD69-4AC0-9F22-80BF98D5A332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2" creationId="{04355479-ED0E-46E2-8DE7-AB2F0634809A}"/>
          </ac:picMkLst>
        </pc:picChg>
        <pc:picChg chg="add del mod">
          <ac:chgData name="Antonio Osamu Katagiri Tanaka" userId="2c28225e-d492-4964-8551-1b0a3c65dda0" providerId="ADAL" clId="{CB5BEAC1-6522-499C-9A62-15B29973AA4E}" dt="2020-09-01T19:34:43.954" v="886" actId="478"/>
          <ac:picMkLst>
            <pc:docMk/>
            <pc:sldMk cId="734502709" sldId="283"/>
            <ac:picMk id="23" creationId="{44A0BE56-79AA-4C33-9942-C974650EAE7E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4" creationId="{87843715-480E-4EEF-A3B1-5FAA7DAFD09E}"/>
          </ac:picMkLst>
        </pc:picChg>
        <pc:picChg chg="add">
          <ac:chgData name="Antonio Osamu Katagiri Tanaka" userId="2c28225e-d492-4964-8551-1b0a3c65dda0" providerId="ADAL" clId="{CB5BEAC1-6522-499C-9A62-15B29973AA4E}" dt="2020-09-01T21:03:19.080" v="2138" actId="22"/>
          <ac:picMkLst>
            <pc:docMk/>
            <pc:sldMk cId="734502709" sldId="283"/>
            <ac:picMk id="29" creationId="{CE7AED47-01B6-420D-AB19-0BBB047A06DF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52.986" v="2150" actId="22"/>
        <pc:sldMkLst>
          <pc:docMk/>
          <pc:sldMk cId="714014099" sldId="284"/>
        </pc:sldMkLst>
        <pc:spChg chg="add del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2" creationId="{DAC67B46-6493-4536-8742-98DBC603997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5" creationId="{AF557461-3D9C-4EF0-88DD-84B62912BA9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6" creationId="{68498D33-5ADF-49CD-95AC-DE0439FB067A}"/>
          </ac:spMkLst>
        </pc:spChg>
        <pc:spChg chg="add del mod">
          <ac:chgData name="Antonio Osamu Katagiri Tanaka" userId="2c28225e-d492-4964-8551-1b0a3c65dda0" providerId="ADAL" clId="{CB5BEAC1-6522-499C-9A62-15B29973AA4E}" dt="2020-09-01T15:36:30.133" v="672" actId="478"/>
          <ac:spMkLst>
            <pc:docMk/>
            <pc:sldMk cId="714014099" sldId="284"/>
            <ac:spMk id="8" creationId="{7DD9F941-BABE-4698-BB3D-33EFFE7B7966}"/>
          </ac:spMkLst>
        </pc:spChg>
        <pc:spChg chg="add">
          <ac:chgData name="Antonio Osamu Katagiri Tanaka" userId="2c28225e-d492-4964-8551-1b0a3c65dda0" providerId="ADAL" clId="{CB5BEAC1-6522-499C-9A62-15B29973AA4E}" dt="2020-09-01T15:41:07.005" v="707" actId="22"/>
          <ac:spMkLst>
            <pc:docMk/>
            <pc:sldMk cId="714014099" sldId="284"/>
            <ac:spMk id="10" creationId="{8BF48206-DF50-43B7-8081-AF8C72D1D80B}"/>
          </ac:spMkLst>
        </pc:spChg>
        <pc:spChg chg="add mod">
          <ac:chgData name="Antonio Osamu Katagiri Tanaka" userId="2c28225e-d492-4964-8551-1b0a3c65dda0" providerId="ADAL" clId="{CB5BEAC1-6522-499C-9A62-15B29973AA4E}" dt="2020-09-01T15:37:32.292" v="704" actId="20577"/>
          <ac:spMkLst>
            <pc:docMk/>
            <pc:sldMk cId="714014099" sldId="284"/>
            <ac:spMk id="11" creationId="{6876DC11-16DD-42C3-86F4-3D0F902EB1E4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4" creationId="{2FD3B618-5886-4A75-B047-131FAF5BAEF3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6" creationId="{F847D332-0276-48C5-ACBB-4A3A01AF1B4C}"/>
          </ac:spMkLst>
        </pc:spChg>
        <pc:picChg chg="add del mo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9" creationId="{F6098874-776E-42E5-B67C-F6F5D02A968D}"/>
          </ac:picMkLst>
        </pc:picChg>
        <pc:picChg chg="add del mod or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13" creationId="{AC934477-D805-4AC1-98AE-F6D37653D4DC}"/>
          </ac:picMkLst>
        </pc:picChg>
        <pc:picChg chg="add del">
          <ac:chgData name="Antonio Osamu Katagiri Tanaka" userId="2c28225e-d492-4964-8551-1b0a3c65dda0" providerId="ADAL" clId="{CB5BEAC1-6522-499C-9A62-15B29973AA4E}" dt="2020-09-01T15:42:59.285" v="725" actId="478"/>
          <ac:picMkLst>
            <pc:docMk/>
            <pc:sldMk cId="714014099" sldId="284"/>
            <ac:picMk id="15" creationId="{D4FC2C4D-8EF3-48D5-8DDB-A755BE44D1E0}"/>
          </ac:picMkLst>
        </pc:picChg>
        <pc:picChg chg="add del mod">
          <ac:chgData name="Antonio Osamu Katagiri Tanaka" userId="2c28225e-d492-4964-8551-1b0a3c65dda0" providerId="ADAL" clId="{CB5BEAC1-6522-499C-9A62-15B29973AA4E}" dt="2020-09-01T20:10:49.036" v="1294" actId="478"/>
          <ac:picMkLst>
            <pc:docMk/>
            <pc:sldMk cId="714014099" sldId="284"/>
            <ac:picMk id="18" creationId="{3BBDCFEA-24F3-41D7-BEF6-DDD1AB7E2F9E}"/>
          </ac:picMkLst>
        </pc:picChg>
        <pc:picChg chg="add mod">
          <ac:chgData name="Antonio Osamu Katagiri Tanaka" userId="2c28225e-d492-4964-8551-1b0a3c65dda0" providerId="ADAL" clId="{CB5BEAC1-6522-499C-9A62-15B29973AA4E}" dt="2020-09-01T20:11:02.630" v="1301" actId="1076"/>
          <ac:picMkLst>
            <pc:docMk/>
            <pc:sldMk cId="714014099" sldId="284"/>
            <ac:picMk id="22" creationId="{D14C440B-B14D-4F77-8009-E180AA7CEDFD}"/>
          </ac:picMkLst>
        </pc:picChg>
        <pc:picChg chg="add">
          <ac:chgData name="Antonio Osamu Katagiri Tanaka" userId="2c28225e-d492-4964-8551-1b0a3c65dda0" providerId="ADAL" clId="{CB5BEAC1-6522-499C-9A62-15B29973AA4E}" dt="2020-09-01T21:03:52.986" v="2150" actId="22"/>
          <ac:picMkLst>
            <pc:docMk/>
            <pc:sldMk cId="714014099" sldId="284"/>
            <ac:picMk id="24" creationId="{4EE87BA3-1A90-42A9-AE53-E03C69E99979}"/>
          </ac:picMkLst>
        </pc:picChg>
        <pc:inkChg chg="add del">
          <ac:chgData name="Antonio Osamu Katagiri Tanaka" userId="2c28225e-d492-4964-8551-1b0a3c65dda0" providerId="ADAL" clId="{CB5BEAC1-6522-499C-9A62-15B29973AA4E}" dt="2020-09-01T15:36:20.103" v="670" actId="478"/>
          <ac:inkMkLst>
            <pc:docMk/>
            <pc:sldMk cId="714014099" sldId="284"/>
            <ac:inkMk id="19" creationId="{BAA549A7-2830-4ED6-A802-0791908B8068}"/>
          </ac:inkMkLst>
        </pc:inkChg>
      </pc:sldChg>
      <pc:sldChg chg="addSp delSp modSp add mod ord">
        <pc:chgData name="Antonio Osamu Katagiri Tanaka" userId="2c28225e-d492-4964-8551-1b0a3c65dda0" providerId="ADAL" clId="{CB5BEAC1-6522-499C-9A62-15B29973AA4E}" dt="2020-09-01T21:03:34.120" v="2142" actId="478"/>
        <pc:sldMkLst>
          <pc:docMk/>
          <pc:sldMk cId="2610008429" sldId="285"/>
        </pc:sldMkLst>
        <pc:spChg chg="add del mod">
          <ac:chgData name="Antonio Osamu Katagiri Tanaka" userId="2c28225e-d492-4964-8551-1b0a3c65dda0" providerId="ADAL" clId="{CB5BEAC1-6522-499C-9A62-15B29973AA4E}" dt="2020-09-01T20:00:21.340" v="1190" actId="478"/>
          <ac:spMkLst>
            <pc:docMk/>
            <pc:sldMk cId="2610008429" sldId="285"/>
            <ac:spMk id="4" creationId="{DF868D06-35B3-4BFA-9280-96CF4B89FC23}"/>
          </ac:spMkLst>
        </pc:spChg>
        <pc:spChg chg="add del mod">
          <ac:chgData name="Antonio Osamu Katagiri Tanaka" userId="2c28225e-d492-4964-8551-1b0a3c65dda0" providerId="ADAL" clId="{CB5BEAC1-6522-499C-9A62-15B29973AA4E}" dt="2020-09-01T20:00:18.281" v="1189" actId="478"/>
          <ac:spMkLst>
            <pc:docMk/>
            <pc:sldMk cId="2610008429" sldId="285"/>
            <ac:spMk id="5" creationId="{17ED194E-F1A1-48D7-9FDD-FFE2BEB98BEC}"/>
          </ac:spMkLst>
        </pc:spChg>
        <pc:spChg chg="add mod">
          <ac:chgData name="Antonio Osamu Katagiri Tanaka" userId="2c28225e-d492-4964-8551-1b0a3c65dda0" providerId="ADAL" clId="{CB5BEAC1-6522-499C-9A62-15B29973AA4E}" dt="2020-09-01T20:01:29.942" v="1219" actId="207"/>
          <ac:spMkLst>
            <pc:docMk/>
            <pc:sldMk cId="2610008429" sldId="285"/>
            <ac:spMk id="6" creationId="{823CA51F-9003-4251-8DFB-96B2E0D3BA6E}"/>
          </ac:spMkLst>
        </pc:spChg>
        <pc:spChg chg="add mod">
          <ac:chgData name="Antonio Osamu Katagiri Tanaka" userId="2c28225e-d492-4964-8551-1b0a3c65dda0" providerId="ADAL" clId="{CB5BEAC1-6522-499C-9A62-15B29973AA4E}" dt="2020-09-01T20:08:18.820" v="1278" actId="14100"/>
          <ac:spMkLst>
            <pc:docMk/>
            <pc:sldMk cId="2610008429" sldId="285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CB5BEAC1-6522-499C-9A62-15B29973AA4E}" dt="2020-09-01T19:57:37.984" v="1131" actId="20577"/>
          <ac:spMkLst>
            <pc:docMk/>
            <pc:sldMk cId="2610008429" sldId="285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20:01:48.988" v="1222" actId="1036"/>
          <ac:spMkLst>
            <pc:docMk/>
            <pc:sldMk cId="2610008429" sldId="285"/>
            <ac:spMk id="15" creationId="{AF970114-FABA-456E-A484-168447DF31C8}"/>
          </ac:spMkLst>
        </pc:spChg>
        <pc:spChg chg="mod">
          <ac:chgData name="Antonio Osamu Katagiri Tanaka" userId="2c28225e-d492-4964-8551-1b0a3c65dda0" providerId="ADAL" clId="{CB5BEAC1-6522-499C-9A62-15B29973AA4E}" dt="2020-09-01T20:08:32.721" v="1293" actId="14100"/>
          <ac:spMkLst>
            <pc:docMk/>
            <pc:sldMk cId="2610008429" sldId="285"/>
            <ac:spMk id="17" creationId="{13BB3016-94EB-4876-8EB8-A90393839251}"/>
          </ac:spMkLst>
        </pc:spChg>
        <pc:picChg chg="add del">
          <ac:chgData name="Antonio Osamu Katagiri Tanaka" userId="2c28225e-d492-4964-8551-1b0a3c65dda0" providerId="ADAL" clId="{CB5BEAC1-6522-499C-9A62-15B29973AA4E}" dt="2020-09-01T21:03:34.120" v="2142" actId="478"/>
          <ac:picMkLst>
            <pc:docMk/>
            <pc:sldMk cId="2610008429" sldId="285"/>
            <ac:picMk id="9" creationId="{7BAED345-8023-4A25-ABFD-DE399DF33743}"/>
          </ac:picMkLst>
        </pc:picChg>
        <pc:picChg chg="mod modCrop">
          <ac:chgData name="Antonio Osamu Katagiri Tanaka" userId="2c28225e-d492-4964-8551-1b0a3c65dda0" providerId="ADAL" clId="{CB5BEAC1-6522-499C-9A62-15B29973AA4E}" dt="2020-09-01T20:08:23.732" v="1279" actId="14100"/>
          <ac:picMkLst>
            <pc:docMk/>
            <pc:sldMk cId="2610008429" sldId="285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19:56:10.154" v="1086" actId="14100"/>
          <ac:picMkLst>
            <pc:docMk/>
            <pc:sldMk cId="2610008429" sldId="285"/>
            <ac:picMk id="13" creationId="{F78AE00B-3090-4117-8F31-AB557DD18CDB}"/>
          </ac:picMkLst>
        </pc:picChg>
        <pc:picChg chg="del">
          <ac:chgData name="Antonio Osamu Katagiri Tanaka" userId="2c28225e-d492-4964-8551-1b0a3c65dda0" providerId="ADAL" clId="{CB5BEAC1-6522-499C-9A62-15B29973AA4E}" dt="2020-09-01T19:55:53.968" v="1084" actId="478"/>
          <ac:picMkLst>
            <pc:docMk/>
            <pc:sldMk cId="2610008429" sldId="285"/>
            <ac:picMk id="21" creationId="{7C8A441A-FD69-4AC0-9F22-80BF98D5A332}"/>
          </ac:picMkLst>
        </pc:picChg>
      </pc:sldChg>
      <pc:sldChg chg="addSp delSp add mod">
        <pc:chgData name="Antonio Osamu Katagiri Tanaka" userId="2c28225e-d492-4964-8551-1b0a3c65dda0" providerId="ADAL" clId="{CB5BEAC1-6522-499C-9A62-15B29973AA4E}" dt="2020-09-01T21:03:56.111" v="2151" actId="22"/>
        <pc:sldMkLst>
          <pc:docMk/>
          <pc:sldMk cId="3511008730" sldId="286"/>
        </pc:sldMkLst>
        <pc:spChg chg="del">
          <ac:chgData name="Antonio Osamu Katagiri Tanaka" userId="2c28225e-d492-4964-8551-1b0a3c65dda0" providerId="ADAL" clId="{CB5BEAC1-6522-499C-9A62-15B29973AA4E}" dt="2020-09-01T19:58:30.396" v="1139" actId="478"/>
          <ac:spMkLst>
            <pc:docMk/>
            <pc:sldMk cId="3511008730" sldId="286"/>
            <ac:spMk id="3" creationId="{24777F15-93EA-4763-AE35-331265BC4824}"/>
          </ac:spMkLst>
        </pc:spChg>
        <pc:spChg chg="add">
          <ac:chgData name="Antonio Osamu Katagiri Tanaka" userId="2c28225e-d492-4964-8551-1b0a3c65dda0" providerId="ADAL" clId="{CB5BEAC1-6522-499C-9A62-15B29973AA4E}" dt="2020-09-01T19:58:30.664" v="1140" actId="22"/>
          <ac:spMkLst>
            <pc:docMk/>
            <pc:sldMk cId="3511008730" sldId="286"/>
            <ac:spMk id="4" creationId="{16A5E2DE-2096-44EF-AE96-22DED8D14891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8" creationId="{DAC8732C-94BF-49B8-B00F-48D7788FBF0D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0" creationId="{C2336532-5598-4F2C-811F-7E04C2159998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2" creationId="{FA40273A-7B3A-4920-BAD0-5E4F866BF07E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4" creationId="{CB3D0A89-1585-4BFA-88B6-EDF6C2FE89F2}"/>
          </ac:spMkLst>
        </pc:spChg>
        <pc:picChg chg="del">
          <ac:chgData name="Antonio Osamu Katagiri Tanaka" userId="2c28225e-d492-4964-8551-1b0a3c65dda0" providerId="ADAL" clId="{CB5BEAC1-6522-499C-9A62-15B29973AA4E}" dt="2020-09-01T19:54:46.135" v="1033" actId="478"/>
          <ac:picMkLst>
            <pc:docMk/>
            <pc:sldMk cId="3511008730" sldId="286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56.111" v="2151" actId="22"/>
          <ac:picMkLst>
            <pc:docMk/>
            <pc:sldMk cId="3511008730" sldId="286"/>
            <ac:picMk id="7" creationId="{8CBADA0A-BE9E-4AB1-8BD2-BA689A1C4943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36.954" v="2143" actId="478"/>
        <pc:sldMkLst>
          <pc:docMk/>
          <pc:sldMk cId="2055834938" sldId="287"/>
        </pc:sldMkLst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4" creationId="{749A7DB7-43CE-4B51-86DB-8EFA7564D5D3}"/>
          </ac:spMkLst>
        </pc:spChg>
        <pc:spChg chg="add mod">
          <ac:chgData name="Antonio Osamu Katagiri Tanaka" userId="2c28225e-d492-4964-8551-1b0a3c65dda0" providerId="ADAL" clId="{CB5BEAC1-6522-499C-9A62-15B29973AA4E}" dt="2020-09-01T20:19:41.231" v="1528" actId="1076"/>
          <ac:spMkLst>
            <pc:docMk/>
            <pc:sldMk cId="2055834938" sldId="287"/>
            <ac:spMk id="5" creationId="{075B97FA-FB14-415C-8EF3-AE058C17361D}"/>
          </ac:spMkLst>
        </pc:spChg>
        <pc:spChg chg="del">
          <ac:chgData name="Antonio Osamu Katagiri Tanaka" userId="2c28225e-d492-4964-8551-1b0a3c65dda0" providerId="ADAL" clId="{CB5BEAC1-6522-499C-9A62-15B29973AA4E}" dt="2020-09-01T20:12:03.730" v="1306" actId="478"/>
          <ac:spMkLst>
            <pc:docMk/>
            <pc:sldMk cId="2055834938" sldId="287"/>
            <ac:spMk id="6" creationId="{823CA51F-9003-4251-8DFB-96B2E0D3BA6E}"/>
          </ac:spMkLst>
        </pc:spChg>
        <pc:spChg chg="mod">
          <ac:chgData name="Antonio Osamu Katagiri Tanaka" userId="2c28225e-d492-4964-8551-1b0a3c65dda0" providerId="ADAL" clId="{CB5BEAC1-6522-499C-9A62-15B29973AA4E}" dt="2020-09-01T20:11:41.223" v="1303" actId="207"/>
          <ac:spMkLst>
            <pc:docMk/>
            <pc:sldMk cId="2055834938" sldId="287"/>
            <ac:spMk id="7" creationId="{696B1F04-0C15-4C9F-AECE-5473DC38B6A1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9" creationId="{7381DF00-87AC-412F-81FB-9E8871094FD7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12" creationId="{0BC4C15F-679F-4CC3-9D40-7DBC787C32B7}"/>
          </ac:spMkLst>
        </pc:spChg>
        <pc:spChg chg="del">
          <ac:chgData name="Antonio Osamu Katagiri Tanaka" userId="2c28225e-d492-4964-8551-1b0a3c65dda0" providerId="ADAL" clId="{CB5BEAC1-6522-499C-9A62-15B29973AA4E}" dt="2020-09-01T20:12:04.782" v="1307" actId="478"/>
          <ac:spMkLst>
            <pc:docMk/>
            <pc:sldMk cId="2055834938" sldId="287"/>
            <ac:spMk id="15" creationId="{AF970114-FABA-456E-A484-168447DF31C8}"/>
          </ac:spMkLst>
        </pc:spChg>
        <pc:spChg chg="del">
          <ac:chgData name="Antonio Osamu Katagiri Tanaka" userId="2c28225e-d492-4964-8551-1b0a3c65dda0" providerId="ADAL" clId="{CB5BEAC1-6522-499C-9A62-15B29973AA4E}" dt="2020-09-01T20:12:02.321" v="1305" actId="478"/>
          <ac:spMkLst>
            <pc:docMk/>
            <pc:sldMk cId="2055834938" sldId="287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2" creationId="{AFCD40CB-7C84-43D1-B90F-ADB04372E7AE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4" creationId="{86D5BC90-C999-4CCF-AF69-1D2F7897C244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6" creationId="{37C2579D-9E75-4024-89F7-214E0830F443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8" creationId="{095163F1-2767-47AF-B558-BCDEB8E44C9B}"/>
          </ac:spMkLst>
        </pc:spChg>
        <pc:spChg chg="add del">
          <ac:chgData name="Antonio Osamu Katagiri Tanaka" userId="2c28225e-d492-4964-8551-1b0a3c65dda0" providerId="ADAL" clId="{CB5BEAC1-6522-499C-9A62-15B29973AA4E}" dt="2020-09-01T20:21:50.478" v="1534" actId="478"/>
          <ac:spMkLst>
            <pc:docMk/>
            <pc:sldMk cId="2055834938" sldId="287"/>
            <ac:spMk id="32" creationId="{3665BD71-81E1-4205-8B14-E0EA220BE977}"/>
          </ac:spMkLst>
        </pc:s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29" creationId="{97106132-ED61-4E99-A4FE-6523E16B523E}"/>
          </ac:grpSpMkLst>
        </pc:gr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30" creationId="{B8024258-D067-49B6-AADC-CA3B4BD5C6F1}"/>
          </ac:grpSpMkLst>
        </pc:grpChg>
        <pc:grpChg chg="add mod">
          <ac:chgData name="Antonio Osamu Katagiri Tanaka" userId="2c28225e-d492-4964-8551-1b0a3c65dda0" providerId="ADAL" clId="{CB5BEAC1-6522-499C-9A62-15B29973AA4E}" dt="2020-09-01T20:19:29.075" v="1525" actId="1076"/>
          <ac:grpSpMkLst>
            <pc:docMk/>
            <pc:sldMk cId="2055834938" sldId="287"/>
            <ac:grpSpMk id="31" creationId="{059EF6A4-F08B-4599-8384-CBCA27854B8B}"/>
          </ac:grpSpMkLst>
        </pc:grp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3" creationId="{F78AE00B-3090-4117-8F31-AB557DD18CDB}"/>
          </ac:picMkLst>
        </pc:picChg>
        <pc:picChg chg="add mod">
          <ac:chgData name="Antonio Osamu Katagiri Tanaka" userId="2c28225e-d492-4964-8551-1b0a3c65dda0" providerId="ADAL" clId="{CB5BEAC1-6522-499C-9A62-15B29973AA4E}" dt="2020-09-01T20:24:28.368" v="1545" actId="1076"/>
          <ac:picMkLst>
            <pc:docMk/>
            <pc:sldMk cId="2055834938" sldId="287"/>
            <ac:picMk id="33" creationId="{430813FA-B5D8-4724-BF32-47D444AC30DB}"/>
          </ac:picMkLst>
        </pc:picChg>
        <pc:picChg chg="add mod">
          <ac:chgData name="Antonio Osamu Katagiri Tanaka" userId="2c28225e-d492-4964-8551-1b0a3c65dda0" providerId="ADAL" clId="{CB5BEAC1-6522-499C-9A62-15B29973AA4E}" dt="2020-09-01T20:24:34.732" v="1546" actId="1076"/>
          <ac:picMkLst>
            <pc:docMk/>
            <pc:sldMk cId="2055834938" sldId="287"/>
            <ac:picMk id="34" creationId="{24551606-D48C-4CE6-8BC9-819810AF3BEA}"/>
          </ac:picMkLst>
        </pc:picChg>
        <pc:picChg chg="add del">
          <ac:chgData name="Antonio Osamu Katagiri Tanaka" userId="2c28225e-d492-4964-8551-1b0a3c65dda0" providerId="ADAL" clId="{CB5BEAC1-6522-499C-9A62-15B29973AA4E}" dt="2020-09-01T21:03:36.954" v="2143" actId="478"/>
          <ac:picMkLst>
            <pc:docMk/>
            <pc:sldMk cId="2055834938" sldId="287"/>
            <ac:picMk id="36" creationId="{1F571B12-D504-4B5B-8629-DDE524100432}"/>
          </ac:picMkLst>
        </pc:picChg>
      </pc:sldChg>
      <pc:sldChg chg="add mod modShow">
        <pc:chgData name="Antonio Osamu Katagiri Tanaka" userId="2c28225e-d492-4964-8551-1b0a3c65dda0" providerId="ADAL" clId="{CB5BEAC1-6522-499C-9A62-15B29973AA4E}" dt="2020-09-01T20:51:05.019" v="1991" actId="729"/>
        <pc:sldMkLst>
          <pc:docMk/>
          <pc:sldMk cId="252399005" sldId="288"/>
        </pc:sldMkLst>
      </pc:sldChg>
      <pc:sldChg chg="add del">
        <pc:chgData name="Antonio Osamu Katagiri Tanaka" userId="2c28225e-d492-4964-8551-1b0a3c65dda0" providerId="ADAL" clId="{CB5BEAC1-6522-499C-9A62-15B29973AA4E}" dt="2020-09-01T20:21:29.358" v="1532" actId="47"/>
        <pc:sldMkLst>
          <pc:docMk/>
          <pc:sldMk cId="2443731897" sldId="288"/>
        </pc:sldMkLst>
      </pc:sldChg>
      <pc:sldChg chg="addSp delSp modSp add mod">
        <pc:chgData name="Antonio Osamu Katagiri Tanaka" userId="2c28225e-d492-4964-8551-1b0a3c65dda0" providerId="ADAL" clId="{CB5BEAC1-6522-499C-9A62-15B29973AA4E}" dt="2020-09-01T21:03:42.128" v="2145" actId="22"/>
        <pc:sldMkLst>
          <pc:docMk/>
          <pc:sldMk cId="394304373" sldId="289"/>
        </pc:sldMkLst>
        <pc:spChg chg="add mod">
          <ac:chgData name="Antonio Osamu Katagiri Tanaka" userId="2c28225e-d492-4964-8551-1b0a3c65dda0" providerId="ADAL" clId="{CB5BEAC1-6522-499C-9A62-15B29973AA4E}" dt="2020-09-01T20:54:42.013" v="2023" actId="1076"/>
          <ac:spMkLst>
            <pc:docMk/>
            <pc:sldMk cId="394304373" sldId="289"/>
            <ac:spMk id="3" creationId="{BBE3CA48-709B-40E4-88F8-104C53B79D29}"/>
          </ac:spMkLst>
        </pc:spChg>
        <pc:spChg chg="del">
          <ac:chgData name="Antonio Osamu Katagiri Tanaka" userId="2c28225e-d492-4964-8551-1b0a3c65dda0" providerId="ADAL" clId="{CB5BEAC1-6522-499C-9A62-15B29973AA4E}" dt="2020-09-01T20:50:04.097" v="1933" actId="478"/>
          <ac:spMkLst>
            <pc:docMk/>
            <pc:sldMk cId="394304373" sldId="289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49:36.197" v="1930"/>
          <ac:spMkLst>
            <pc:docMk/>
            <pc:sldMk cId="394304373" sldId="289"/>
            <ac:spMk id="6" creationId="{68498D33-5ADF-49CD-95AC-DE0439FB067A}"/>
          </ac:spMkLst>
        </pc:spChg>
        <pc:spChg chg="add mod ord">
          <ac:chgData name="Antonio Osamu Katagiri Tanaka" userId="2c28225e-d492-4964-8551-1b0a3c65dda0" providerId="ADAL" clId="{CB5BEAC1-6522-499C-9A62-15B29973AA4E}" dt="2020-09-01T20:50:48.257" v="1990" actId="1035"/>
          <ac:spMkLst>
            <pc:docMk/>
            <pc:sldMk cId="394304373" sldId="289"/>
            <ac:spMk id="7" creationId="{4E9E4E0C-F32D-478D-B846-BE491958EE08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4" creationId="{0091E2E8-7DC9-45E8-8218-EBF693F5EF60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6" creationId="{C1D0BB56-C02C-4886-8677-858C09FAFEAA}"/>
          </ac:spMkLst>
        </pc:spChg>
        <pc:grpChg chg="add del mod">
          <ac:chgData name="Antonio Osamu Katagiri Tanaka" userId="2c28225e-d492-4964-8551-1b0a3c65dda0" providerId="ADAL" clId="{CB5BEAC1-6522-499C-9A62-15B29973AA4E}" dt="2020-09-01T20:50:23.093" v="1935" actId="478"/>
          <ac:grpSpMkLst>
            <pc:docMk/>
            <pc:sldMk cId="394304373" sldId="289"/>
            <ac:grpSpMk id="8" creationId="{C106D0EE-0539-49A8-A2EB-FBF93A867C28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1" creationId="{5A1313F0-3FFF-4445-AD8A-D3BFC012ED7D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2" creationId="{5518A599-262D-41B0-9251-38F7850A9EA6}"/>
          </ac:grpSpMkLst>
        </pc:grpChg>
        <pc:picChg chg="add">
          <ac:chgData name="Antonio Osamu Katagiri Tanaka" userId="2c28225e-d492-4964-8551-1b0a3c65dda0" providerId="ADAL" clId="{CB5BEAC1-6522-499C-9A62-15B29973AA4E}" dt="2020-09-01T21:03:42.128" v="2145" actId="22"/>
          <ac:picMkLst>
            <pc:docMk/>
            <pc:sldMk cId="394304373" sldId="289"/>
            <ac:picMk id="5" creationId="{0BF57E05-C003-4F7F-8441-EB98068FEE1B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9" creationId="{C3B49ABD-CF99-4938-8922-BBE235DFD0E8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0" creationId="{AE61CEFD-03CA-40B5-8C09-3931FB13D5ED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3" creationId="{5B54E06C-2AE0-4B0F-9741-32A66CEDA9FC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5" creationId="{00C0DB02-6494-4953-99B1-4538850C7B52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7" creationId="{59D93462-11B6-4F95-BC7A-C0D7F7B405A4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8" creationId="{C13D3293-A1E5-41DE-9BFD-C78E1536BD33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0" creationId="{59714259-84CB-4CB1-AD4D-C67042E9DEBC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1" creationId="{9AB49B20-6427-4DCE-A6CC-4D5729EA1403}"/>
          </ac:picMkLst>
        </pc:picChg>
        <pc:cxnChg chg="add mod">
          <ac:chgData name="Antonio Osamu Katagiri Tanaka" userId="2c28225e-d492-4964-8551-1b0a3c65dda0" providerId="ADAL" clId="{CB5BEAC1-6522-499C-9A62-15B29973AA4E}" dt="2020-09-01T20:50:48.257" v="1990" actId="1035"/>
          <ac:cxnSpMkLst>
            <pc:docMk/>
            <pc:sldMk cId="394304373" sldId="289"/>
            <ac:cxnSpMk id="22" creationId="{7BBE563D-3AD6-422D-A29B-C7CF4B56C416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1T21:25:30.114" v="2415" actId="1036"/>
        <pc:sldMkLst>
          <pc:docMk/>
          <pc:sldMk cId="14998666" sldId="290"/>
        </pc:sldMkLst>
        <pc:spChg chg="del">
          <ac:chgData name="Antonio Osamu Katagiri Tanaka" userId="2c28225e-d492-4964-8551-1b0a3c65dda0" providerId="ADAL" clId="{CB5BEAC1-6522-499C-9A62-15B29973AA4E}" dt="2020-09-01T20:52:13.778" v="1994" actId="478"/>
          <ac:spMkLst>
            <pc:docMk/>
            <pc:sldMk cId="14998666" sldId="290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58:37.824" v="2076" actId="20577"/>
          <ac:spMkLst>
            <pc:docMk/>
            <pc:sldMk cId="14998666" sldId="290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19:26.135" v="2346" actId="1076"/>
          <ac:spMkLst>
            <pc:docMk/>
            <pc:sldMk cId="14998666" sldId="290"/>
            <ac:spMk id="7" creationId="{E1695639-29BA-46A0-BB67-81EBEDAB399B}"/>
          </ac:spMkLst>
        </pc:spChg>
        <pc:spChg chg="add del mod">
          <ac:chgData name="Antonio Osamu Katagiri Tanaka" userId="2c28225e-d492-4964-8551-1b0a3c65dda0" providerId="ADAL" clId="{CB5BEAC1-6522-499C-9A62-15B29973AA4E}" dt="2020-09-01T20:57:00.714" v="2045" actId="478"/>
          <ac:spMkLst>
            <pc:docMk/>
            <pc:sldMk cId="14998666" sldId="290"/>
            <ac:spMk id="18" creationId="{436A052E-817A-4123-AA27-3AE890668943}"/>
          </ac:spMkLst>
        </pc:spChg>
        <pc:spChg chg="add del">
          <ac:chgData name="Antonio Osamu Katagiri Tanaka" userId="2c28225e-d492-4964-8551-1b0a3c65dda0" providerId="ADAL" clId="{CB5BEAC1-6522-499C-9A62-15B29973AA4E}" dt="2020-09-01T20:54:48.595" v="2025" actId="22"/>
          <ac:spMkLst>
            <pc:docMk/>
            <pc:sldMk cId="14998666" sldId="290"/>
            <ac:spMk id="26" creationId="{75D59C72-EB87-4807-9627-18F57F270C62}"/>
          </ac:spMkLst>
        </pc:spChg>
        <pc:spChg chg="add mod">
          <ac:chgData name="Antonio Osamu Katagiri Tanaka" userId="2c28225e-d492-4964-8551-1b0a3c65dda0" providerId="ADAL" clId="{CB5BEAC1-6522-499C-9A62-15B29973AA4E}" dt="2020-09-01T20:56:43.609" v="2041" actId="14100"/>
          <ac:spMkLst>
            <pc:docMk/>
            <pc:sldMk cId="14998666" sldId="290"/>
            <ac:spMk id="28" creationId="{8D4C6F26-D937-4A2B-8581-5EEC738179FC}"/>
          </ac:spMkLst>
        </pc:spChg>
        <pc:grpChg chg="add del mod">
          <ac:chgData name="Antonio Osamu Katagiri Tanaka" userId="2c28225e-d492-4964-8551-1b0a3c65dda0" providerId="ADAL" clId="{CB5BEAC1-6522-499C-9A62-15B29973AA4E}" dt="2020-09-01T20:58:09.888" v="2066" actId="165"/>
          <ac:grpSpMkLst>
            <pc:docMk/>
            <pc:sldMk cId="14998666" sldId="290"/>
            <ac:grpSpMk id="8" creationId="{DE0E587D-808F-48B6-B381-C7A5CFD4C20F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9" creationId="{35DE91DE-BB8D-40B8-9EF8-A9439CA649DD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10" creationId="{0C2521A4-D5CC-414D-B204-72358BF1B426}"/>
          </ac:grpSpMkLst>
        </pc:grpChg>
        <pc:graphicFrameChg chg="add mod modGraphic">
          <ac:chgData name="Antonio Osamu Katagiri Tanaka" userId="2c28225e-d492-4964-8551-1b0a3c65dda0" providerId="ADAL" clId="{CB5BEAC1-6522-499C-9A62-15B29973AA4E}" dt="2020-09-01T21:19:30.854" v="2352" actId="1036"/>
          <ac:graphicFrameMkLst>
            <pc:docMk/>
            <pc:sldMk cId="14998666" sldId="290"/>
            <ac:graphicFrameMk id="3" creationId="{8B966BE9-FF3B-4983-B9EA-AB724DC67DBE}"/>
          </ac:graphicFrameMkLst>
        </pc:graphicFrameChg>
        <pc:graphicFrameChg chg="add del">
          <ac:chgData name="Antonio Osamu Katagiri Tanaka" userId="2c28225e-d492-4964-8551-1b0a3c65dda0" providerId="ADAL" clId="{CB5BEAC1-6522-499C-9A62-15B29973AA4E}" dt="2020-09-01T20:54:48.595" v="2025" actId="22"/>
          <ac:graphicFrameMkLst>
            <pc:docMk/>
            <pc:sldMk cId="14998666" sldId="290"/>
            <ac:graphicFrameMk id="22" creationId="{1ACD71CB-69DC-4032-A114-6D1C4B859A12}"/>
          </ac:graphicFrameMkLst>
        </pc:graphicFrameChg>
        <pc:picChg chg="add mod">
          <ac:chgData name="Antonio Osamu Katagiri Tanaka" userId="2c28225e-d492-4964-8551-1b0a3c65dda0" providerId="ADAL" clId="{CB5BEAC1-6522-499C-9A62-15B29973AA4E}" dt="2020-09-01T21:24:41.001" v="2373" actId="1076"/>
          <ac:picMkLst>
            <pc:docMk/>
            <pc:sldMk cId="14998666" sldId="290"/>
            <ac:picMk id="5" creationId="{298117BB-8243-4B41-8C5D-EBB4A13E0285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1" creationId="{97DC6882-6145-4754-AED0-590A9B9241D2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2" creationId="{EAB3C1E2-1FE4-444B-B1F2-BA9DBC7C682D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3" creationId="{B28602DB-0F0F-411E-96F7-55801632C1DB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4" creationId="{9F13616E-702E-46A6-A0DC-70FFADCA16FE}"/>
          </ac:picMkLst>
        </pc:picChg>
        <pc:picChg chg="add del mod">
          <ac:chgData name="Antonio Osamu Katagiri Tanaka" userId="2c28225e-d492-4964-8551-1b0a3c65dda0" providerId="ADAL" clId="{CB5BEAC1-6522-499C-9A62-15B29973AA4E}" dt="2020-09-01T20:52:20.171" v="1995" actId="478"/>
          <ac:picMkLst>
            <pc:docMk/>
            <pc:sldMk cId="14998666" sldId="290"/>
            <ac:picMk id="15" creationId="{FED8376B-37F6-491D-9FDE-2DB7B79BFBA3}"/>
          </ac:picMkLst>
        </pc:picChg>
        <pc:picChg chg="add del">
          <ac:chgData name="Antonio Osamu Katagiri Tanaka" userId="2c28225e-d492-4964-8551-1b0a3c65dda0" providerId="ADAL" clId="{CB5BEAC1-6522-499C-9A62-15B29973AA4E}" dt="2020-09-01T20:54:48.595" v="2025" actId="22"/>
          <ac:picMkLst>
            <pc:docMk/>
            <pc:sldMk cId="14998666" sldId="290"/>
            <ac:picMk id="24" creationId="{DF28DF7B-F41E-45B8-9677-8D579943932F}"/>
          </ac:picMkLst>
        </pc:picChg>
        <pc:picChg chg="add mod">
          <ac:chgData name="Antonio Osamu Katagiri Tanaka" userId="2c28225e-d492-4964-8551-1b0a3c65dda0" providerId="ADAL" clId="{CB5BEAC1-6522-499C-9A62-15B29973AA4E}" dt="2020-09-01T21:24:43.600" v="2374" actId="1076"/>
          <ac:picMkLst>
            <pc:docMk/>
            <pc:sldMk cId="14998666" sldId="290"/>
            <ac:picMk id="30" creationId="{5A4CD9DE-3D99-4112-9D2C-6AB9ADCC0753}"/>
          </ac:picMkLst>
        </pc:picChg>
        <pc:picChg chg="add del">
          <ac:chgData name="Antonio Osamu Katagiri Tanaka" userId="2c28225e-d492-4964-8551-1b0a3c65dda0" providerId="ADAL" clId="{CB5BEAC1-6522-499C-9A62-15B29973AA4E}" dt="2020-09-01T21:00:21.013" v="2080" actId="22"/>
          <ac:picMkLst>
            <pc:docMk/>
            <pc:sldMk cId="14998666" sldId="290"/>
            <ac:picMk id="32" creationId="{326945BC-88A4-459B-A44E-534700F3D58B}"/>
          </ac:picMkLst>
        </pc:picChg>
        <pc:picChg chg="add">
          <ac:chgData name="Antonio Osamu Katagiri Tanaka" userId="2c28225e-d492-4964-8551-1b0a3c65dda0" providerId="ADAL" clId="{CB5BEAC1-6522-499C-9A62-15B29973AA4E}" dt="2020-09-01T21:03:43.300" v="2146" actId="22"/>
          <ac:picMkLst>
            <pc:docMk/>
            <pc:sldMk cId="14998666" sldId="290"/>
            <ac:picMk id="34" creationId="{4C0D9B9B-EE3D-4EF4-BBC3-AB59014EEBE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9T14:55:59.867" v="2592" actId="20577"/>
        <pc:sldMkLst>
          <pc:docMk/>
          <pc:sldMk cId="3527803502" sldId="291"/>
        </pc:sldMkLst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4" creationId="{16A5E2DE-2096-44EF-AE96-22DED8D14891}"/>
          </ac:spMkLst>
        </pc:spChg>
        <pc:spChg chg="add del mod">
          <ac:chgData name="Antonio Osamu Katagiri Tanaka" userId="2c28225e-d492-4964-8551-1b0a3c65dda0" providerId="ADAL" clId="{CB5BEAC1-6522-499C-9A62-15B29973AA4E}" dt="2020-09-01T21:01:05.848" v="2083" actId="478"/>
          <ac:spMkLst>
            <pc:docMk/>
            <pc:sldMk cId="3527803502" sldId="291"/>
            <ac:spMk id="5" creationId="{74DCDF3F-C2E3-4A6D-AABF-FDEA7BA7EB94}"/>
          </ac:spMkLst>
        </pc:spChg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9T14:55:59.867" v="2592" actId="20577"/>
          <ac:spMkLst>
            <pc:docMk/>
            <pc:sldMk cId="3527803502" sldId="291"/>
            <ac:spMk id="7" creationId="{B369CE02-015C-4C06-8601-F934F9B0BF87}"/>
          </ac:spMkLst>
        </pc:spChg>
        <pc:spChg chg="add mod">
          <ac:chgData name="Antonio Osamu Katagiri Tanaka" userId="2c28225e-d492-4964-8551-1b0a3c65dda0" providerId="ADAL" clId="{CB5BEAC1-6522-499C-9A62-15B29973AA4E}" dt="2020-09-01T21:02:02.201" v="2122" actId="14100"/>
          <ac:spMkLst>
            <pc:docMk/>
            <pc:sldMk cId="3527803502" sldId="291"/>
            <ac:spMk id="12" creationId="{03EB2303-C316-496D-BE6F-97D8F1A0E27C}"/>
          </ac:spMkLst>
        </pc:spChg>
        <pc:spChg chg="add mod">
          <ac:chgData name="Antonio Osamu Katagiri Tanaka" userId="2c28225e-d492-4964-8551-1b0a3c65dda0" providerId="ADAL" clId="{CB5BEAC1-6522-499C-9A62-15B29973AA4E}" dt="2020-09-01T21:02:22.404" v="2130" actId="14100"/>
          <ac:spMkLst>
            <pc:docMk/>
            <pc:sldMk cId="3527803502" sldId="291"/>
            <ac:spMk id="13" creationId="{19C255B8-45AC-4366-881C-93ED0CC3FCC6}"/>
          </ac:spMkLst>
        </pc:spChg>
        <pc:spChg chg="add mod">
          <ac:chgData name="Antonio Osamu Katagiri Tanaka" userId="2c28225e-d492-4964-8551-1b0a3c65dda0" providerId="ADAL" clId="{CB5BEAC1-6522-499C-9A62-15B29973AA4E}" dt="2020-09-01T21:02:25.662" v="2131" actId="14100"/>
          <ac:spMkLst>
            <pc:docMk/>
            <pc:sldMk cId="3527803502" sldId="291"/>
            <ac:spMk id="14" creationId="{E058E390-80E2-480A-821F-D6C3C94A4643}"/>
          </ac:spMkLst>
        </pc:spChg>
        <pc:spChg chg="add mod">
          <ac:chgData name="Antonio Osamu Katagiri Tanaka" userId="2c28225e-d492-4964-8551-1b0a3c65dda0" providerId="ADAL" clId="{CB5BEAC1-6522-499C-9A62-15B29973AA4E}" dt="2020-09-01T21:02:28.566" v="2132" actId="14100"/>
          <ac:spMkLst>
            <pc:docMk/>
            <pc:sldMk cId="3527803502" sldId="291"/>
            <ac:spMk id="15" creationId="{17DF368D-01E3-4D3E-B48A-AA8271DD67DF}"/>
          </ac:spMkLst>
        </pc:spChg>
        <pc:spChg chg="add mod">
          <ac:chgData name="Antonio Osamu Katagiri Tanaka" userId="2c28225e-d492-4964-8551-1b0a3c65dda0" providerId="ADAL" clId="{CB5BEAC1-6522-499C-9A62-15B29973AA4E}" dt="2020-09-01T21:01:13.081" v="2085" actId="1076"/>
          <ac:spMkLst>
            <pc:docMk/>
            <pc:sldMk cId="3527803502" sldId="291"/>
            <ac:spMk id="16" creationId="{00F15594-53D9-44AC-B440-3394E3D5E5A0}"/>
          </ac:spMkLst>
        </pc:sp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8" creationId="{D497E261-CB4F-4ACC-8ED8-22F56081B14C}"/>
          </ac:picMkLst>
        </pc:picChg>
        <pc:picChg chg="add mod">
          <ac:chgData name="Antonio Osamu Katagiri Tanaka" userId="2c28225e-d492-4964-8551-1b0a3c65dda0" providerId="ADAL" clId="{CB5BEAC1-6522-499C-9A62-15B29973AA4E}" dt="2020-09-01T21:01:23.396" v="2089" actId="1076"/>
          <ac:picMkLst>
            <pc:docMk/>
            <pc:sldMk cId="3527803502" sldId="291"/>
            <ac:picMk id="9" creationId="{02B4F14E-DFAF-46F9-BB75-9DBA70009F5E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0" creationId="{CB0667E7-61B5-48C7-B11A-918BD8B2D567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1" creationId="{13242CE5-E8EA-4B0F-B689-593176D66084}"/>
          </ac:picMkLst>
        </pc:picChg>
        <pc:picChg chg="add">
          <ac:chgData name="Antonio Osamu Katagiri Tanaka" userId="2c28225e-d492-4964-8551-1b0a3c65dda0" providerId="ADAL" clId="{CB5BEAC1-6522-499C-9A62-15B29973AA4E}" dt="2020-09-01T21:03:45.032" v="2147" actId="22"/>
          <ac:picMkLst>
            <pc:docMk/>
            <pc:sldMk cId="3527803502" sldId="291"/>
            <ac:picMk id="18" creationId="{E2FDEAB1-FC1C-425C-8817-F54B18C252E0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9T15:27:18.342" v="2771" actId="22"/>
        <pc:sldMkLst>
          <pc:docMk/>
          <pc:sldMk cId="344370093" sldId="292"/>
        </pc:sldMkLst>
        <pc:spChg chg="del">
          <ac:chgData name="Antonio Osamu Katagiri Tanaka" userId="2c28225e-d492-4964-8551-1b0a3c65dda0" providerId="ADAL" clId="{CB5BEAC1-6522-499C-9A62-15B29973AA4E}" dt="2020-09-01T21:09:19.551" v="2232" actId="478"/>
          <ac:spMkLst>
            <pc:docMk/>
            <pc:sldMk cId="344370093" sldId="292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13:24.367" v="2305"/>
          <ac:spMkLst>
            <pc:docMk/>
            <pc:sldMk cId="344370093" sldId="29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17" creationId="{996EE166-19CA-449F-8BF1-30F76683D31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1" creationId="{8186F559-F5F1-41F2-90FB-5F11E3F0E37A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3" creationId="{5640C051-A72E-48F6-BD89-4E9170608B7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5" creationId="{BEBC371F-465D-413B-B1EB-B0993F88C691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7" creationId="{C8634870-DACE-4B9F-A366-EB6C09675D9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9" creationId="{5D3B8452-54E2-4066-85D6-FCEEC3A276AF}"/>
          </ac:spMkLst>
        </pc:spChg>
        <pc:spChg chg="add mod">
          <ac:chgData name="Antonio Osamu Katagiri Tanaka" userId="2c28225e-d492-4964-8551-1b0a3c65dda0" providerId="ADAL" clId="{CB5BEAC1-6522-499C-9A62-15B29973AA4E}" dt="2020-09-01T21:13:49.556" v="2308" actId="1076"/>
          <ac:spMkLst>
            <pc:docMk/>
            <pc:sldMk cId="344370093" sldId="292"/>
            <ac:spMk id="33" creationId="{A2AEB586-6ECE-4E4B-9F31-03D25204937F}"/>
          </ac:spMkLst>
        </pc:spChg>
        <pc:spChg chg="add del mod">
          <ac:chgData name="Antonio Osamu Katagiri Tanaka" userId="2c28225e-d492-4964-8551-1b0a3c65dda0" providerId="ADAL" clId="{CB5BEAC1-6522-499C-9A62-15B29973AA4E}" dt="2020-09-01T21:09:16.281" v="2231" actId="478"/>
          <ac:spMkLst>
            <pc:docMk/>
            <pc:sldMk cId="344370093" sldId="292"/>
            <ac:spMk id="35" creationId="{9A3292B1-166F-4CD2-8B4D-5676DCBDAB72}"/>
          </ac:spMkLst>
        </pc:spChg>
        <pc:spChg chg="add del">
          <ac:chgData name="Antonio Osamu Katagiri Tanaka" userId="2c28225e-d492-4964-8551-1b0a3c65dda0" providerId="ADAL" clId="{CB5BEAC1-6522-499C-9A62-15B29973AA4E}" dt="2020-09-01T21:40:57.073" v="2489" actId="478"/>
          <ac:spMkLst>
            <pc:docMk/>
            <pc:sldMk cId="344370093" sldId="292"/>
            <ac:spMk id="37" creationId="{64B7DE91-07DA-4130-9C91-6F8BAC2F90F9}"/>
          </ac:spMkLst>
        </pc:spChg>
        <pc:spChg chg="add mod">
          <ac:chgData name="Antonio Osamu Katagiri Tanaka" userId="2c28225e-d492-4964-8551-1b0a3c65dda0" providerId="ADAL" clId="{CB5BEAC1-6522-499C-9A62-15B29973AA4E}" dt="2020-09-01T22:04:27.954" v="2572" actId="6549"/>
          <ac:spMkLst>
            <pc:docMk/>
            <pc:sldMk cId="344370093" sldId="292"/>
            <ac:spMk id="39" creationId="{B4170233-A917-482C-A64B-98D3CAB1D27D}"/>
          </ac:spMkLst>
        </pc:sp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3" creationId="{6C8669A0-21A5-46F1-93FF-5F372CEB3F9B}"/>
          </ac:picMkLst>
        </pc:picChg>
        <pc:picChg chg="add">
          <ac:chgData name="Antonio Osamu Katagiri Tanaka" userId="2c28225e-d492-4964-8551-1b0a3c65dda0" providerId="ADAL" clId="{CB5BEAC1-6522-499C-9A62-15B29973AA4E}" dt="2020-09-09T15:27:18.342" v="2771" actId="22"/>
          <ac:picMkLst>
            <pc:docMk/>
            <pc:sldMk cId="344370093" sldId="292"/>
            <ac:picMk id="4" creationId="{33671093-38BB-462F-92A6-2D91DD72A4FB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5" creationId="{5996BF11-BF37-408F-9015-8A79C125CD7A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9" creationId="{C425AF47-AB7B-472F-9952-C63AC694977D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1" creationId="{62893605-7B10-412A-9DE8-8F8A4E87BA87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3" creationId="{24F06BAD-412E-4C5A-BC6E-174A5CA226DB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5" creationId="{7E766457-9564-43B8-BF49-C9CD93F0B7A4}"/>
          </ac:picMkLst>
        </pc:picChg>
        <pc:picChg chg="add del mod">
          <ac:chgData name="Antonio Osamu Katagiri Tanaka" userId="2c28225e-d492-4964-8551-1b0a3c65dda0" providerId="ADAL" clId="{CB5BEAC1-6522-499C-9A62-15B29973AA4E}" dt="2020-09-09T15:27:07.425" v="2768" actId="478"/>
          <ac:picMkLst>
            <pc:docMk/>
            <pc:sldMk cId="344370093" sldId="292"/>
            <ac:picMk id="31" creationId="{62BC75F1-C983-4217-88A4-A1AFD05C514C}"/>
          </ac:picMkLst>
        </pc:picChg>
      </pc:sldChg>
      <pc:sldChg chg="addSp delSp modSp new mod ord">
        <pc:chgData name="Antonio Osamu Katagiri Tanaka" userId="2c28225e-d492-4964-8551-1b0a3c65dda0" providerId="ADAL" clId="{CB5BEAC1-6522-499C-9A62-15B29973AA4E}" dt="2020-09-09T14:56:07.485" v="2594"/>
        <pc:sldMkLst>
          <pc:docMk/>
          <pc:sldMk cId="605049051" sldId="293"/>
        </pc:sldMkLst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2" creationId="{30B696E1-8370-4997-83C7-5096D32739E0}"/>
          </ac:spMkLst>
        </pc:spChg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3" creationId="{90351EF0-498F-4F0B-B188-02D59E82A7B7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8" creationId="{3D2A31B3-E87E-48D5-8EFB-5F124FC5A59C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9" creationId="{DF64021A-A491-4C11-99ED-2C2C592AFC3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0" creationId="{C5D423C9-0A7F-48A2-BC19-ACBE97F43415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1" creationId="{ED3A6E3F-166F-4EE6-8712-7B9F1B056141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2" creationId="{4FC9A800-D260-4310-9AE2-DDAFF36ED40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3" creationId="{A284DE87-3949-4C0A-B65C-7F06E17135D4}"/>
          </ac:spMkLst>
        </pc:spChg>
        <pc:spChg chg="mod">
          <ac:chgData name="Antonio Osamu Katagiri Tanaka" userId="2c28225e-d492-4964-8551-1b0a3c65dda0" providerId="ADAL" clId="{CB5BEAC1-6522-499C-9A62-15B29973AA4E}" dt="2020-09-09T14:55:50.300" v="2591" actId="20577"/>
          <ac:spMkLst>
            <pc:docMk/>
            <pc:sldMk cId="605049051" sldId="293"/>
            <ac:spMk id="14" creationId="{617318B7-4D3E-473B-B75E-1AE6160F969F}"/>
          </ac:spMkLst>
        </pc:spChg>
        <pc:spChg chg="add del mod">
          <ac:chgData name="Antonio Osamu Katagiri Tanaka" userId="2c28225e-d492-4964-8551-1b0a3c65dda0" providerId="ADAL" clId="{CB5BEAC1-6522-499C-9A62-15B29973AA4E}" dt="2020-09-01T21:18:23.387" v="2320" actId="478"/>
          <ac:spMkLst>
            <pc:docMk/>
            <pc:sldMk cId="605049051" sldId="293"/>
            <ac:spMk id="14" creationId="{CDB9E50A-B114-4AA9-B055-83C8D36948F7}"/>
          </ac:spMkLst>
        </pc:spChg>
        <pc:spChg chg="add mod">
          <ac:chgData name="Antonio Osamu Katagiri Tanaka" userId="2c28225e-d492-4964-8551-1b0a3c65dda0" providerId="ADAL" clId="{CB5BEAC1-6522-499C-9A62-15B29973AA4E}" dt="2020-09-01T21:19:52.998" v="2357" actId="14100"/>
          <ac:spMkLst>
            <pc:docMk/>
            <pc:sldMk cId="605049051" sldId="293"/>
            <ac:spMk id="16" creationId="{E1CECBA1-6AA5-448D-A73C-877BFA08D95F}"/>
          </ac:spMkLst>
        </pc:spChg>
        <pc:picChg chg="add">
          <ac:chgData name="Antonio Osamu Katagiri Tanaka" userId="2c28225e-d492-4964-8551-1b0a3c65dda0" providerId="ADAL" clId="{CB5BEAC1-6522-499C-9A62-15B29973AA4E}" dt="2020-09-01T21:17:49.796" v="2317" actId="22"/>
          <ac:picMkLst>
            <pc:docMk/>
            <pc:sldMk cId="605049051" sldId="293"/>
            <ac:picMk id="6" creationId="{1351E174-0BA1-4AB8-9DA1-DEF72B4872D3}"/>
          </ac:picMkLst>
        </pc:picChg>
        <pc:picChg chg="add mod">
          <ac:chgData name="Antonio Osamu Katagiri Tanaka" userId="2c28225e-d492-4964-8551-1b0a3c65dda0" providerId="ADAL" clId="{CB5BEAC1-6522-499C-9A62-15B29973AA4E}" dt="2020-09-01T21:18:36.846" v="2329" actId="1037"/>
          <ac:picMkLst>
            <pc:docMk/>
            <pc:sldMk cId="605049051" sldId="293"/>
            <ac:picMk id="7" creationId="{EE1624FC-95D3-46DF-9054-1DC58E7D84EB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30:38.882" v="2484"/>
        <pc:sldMkLst>
          <pc:docMk/>
          <pc:sldMk cId="169076994" sldId="294"/>
        </pc:sldMkLst>
        <pc:spChg chg="del mod">
          <ac:chgData name="Antonio Osamu Katagiri Tanaka" userId="2c28225e-d492-4964-8551-1b0a3c65dda0" providerId="ADAL" clId="{CB5BEAC1-6522-499C-9A62-15B29973AA4E}" dt="2020-09-01T21:29:38.356" v="2480" actId="478"/>
          <ac:spMkLst>
            <pc:docMk/>
            <pc:sldMk cId="169076994" sldId="294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27:35.036" v="2451" actId="20577"/>
          <ac:spMkLst>
            <pc:docMk/>
            <pc:sldMk cId="169076994" sldId="294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28:25.918" v="2460"/>
          <ac:spMkLst>
            <pc:docMk/>
            <pc:sldMk cId="169076994" sldId="294"/>
            <ac:spMk id="8" creationId="{AF1B889E-D66E-4684-A524-F6B4B769539B}"/>
          </ac:spMkLst>
        </pc:spChg>
        <pc:spChg chg="add mod">
          <ac:chgData name="Antonio Osamu Katagiri Tanaka" userId="2c28225e-d492-4964-8551-1b0a3c65dda0" providerId="ADAL" clId="{CB5BEAC1-6522-499C-9A62-15B29973AA4E}" dt="2020-09-01T21:29:50.087" v="2482" actId="1076"/>
          <ac:spMkLst>
            <pc:docMk/>
            <pc:sldMk cId="169076994" sldId="294"/>
            <ac:spMk id="9" creationId="{44C9BE97-CDFA-4CF7-8A60-FBBB9F2A5946}"/>
          </ac:spMkLst>
        </pc:spChg>
        <pc:spChg chg="add mod">
          <ac:chgData name="Antonio Osamu Katagiri Tanaka" userId="2c28225e-d492-4964-8551-1b0a3c65dda0" providerId="ADAL" clId="{CB5BEAC1-6522-499C-9A62-15B29973AA4E}" dt="2020-09-01T21:29:14.369" v="2476" actId="14100"/>
          <ac:spMkLst>
            <pc:docMk/>
            <pc:sldMk cId="169076994" sldId="294"/>
            <ac:spMk id="11" creationId="{ADE20478-3F53-4B26-85C0-AB3A3B6A9CC2}"/>
          </ac:spMkLst>
        </pc:spChg>
        <pc:spChg chg="add mod">
          <ac:chgData name="Antonio Osamu Katagiri Tanaka" userId="2c28225e-d492-4964-8551-1b0a3c65dda0" providerId="ADAL" clId="{CB5BEAC1-6522-499C-9A62-15B29973AA4E}" dt="2020-09-01T21:30:38.882" v="2484"/>
          <ac:spMkLst>
            <pc:docMk/>
            <pc:sldMk cId="169076994" sldId="294"/>
            <ac:spMk id="12" creationId="{5353D5BD-CDFE-440A-B950-4F1DA4A7ECB4}"/>
          </ac:spMkLst>
        </pc:spChg>
        <pc:spChg chg="add del mod">
          <ac:chgData name="Antonio Osamu Katagiri Tanaka" userId="2c28225e-d492-4964-8551-1b0a3c65dda0" providerId="ADAL" clId="{CB5BEAC1-6522-499C-9A62-15B29973AA4E}" dt="2020-09-01T21:28:01.118" v="2453" actId="478"/>
          <ac:spMkLst>
            <pc:docMk/>
            <pc:sldMk cId="169076994" sldId="294"/>
            <ac:spMk id="15" creationId="{C192BCDD-30F0-49C1-A65B-BF9A6C8108D9}"/>
          </ac:spMkLst>
        </pc:spChg>
        <pc:picChg chg="add mod">
          <ac:chgData name="Antonio Osamu Katagiri Tanaka" userId="2c28225e-d492-4964-8551-1b0a3c65dda0" providerId="ADAL" clId="{CB5BEAC1-6522-499C-9A62-15B29973AA4E}" dt="2020-09-01T21:27:55.322" v="2452"/>
          <ac:picMkLst>
            <pc:docMk/>
            <pc:sldMk cId="169076994" sldId="294"/>
            <ac:picMk id="10" creationId="{59E2508A-28C6-447F-9E78-2F60428E25FD}"/>
          </ac:picMkLst>
        </pc:pic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3" creationId="{7AB4F5F4-76AA-4D12-AA4F-310A8BACEE0E}"/>
          </ac:cxnSpMkLst>
        </pc:cxn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4" creationId="{F3EB4FF4-8B6A-4923-9EA2-E0CBC5C17F37}"/>
          </ac:cxnSpMkLst>
        </pc:cxnChg>
      </pc:sldChg>
      <pc:sldChg chg="modSp mod">
        <pc:chgData name="Antonio Osamu Katagiri Tanaka" userId="2c28225e-d492-4964-8551-1b0a3c65dda0" providerId="ADAL" clId="{CB5BEAC1-6522-499C-9A62-15B29973AA4E}" dt="2020-09-09T14:54:50.892" v="2590" actId="20577"/>
        <pc:sldMkLst>
          <pc:docMk/>
          <pc:sldMk cId="3218358117" sldId="313"/>
        </pc:sldMkLst>
        <pc:spChg chg="mod">
          <ac:chgData name="Antonio Osamu Katagiri Tanaka" userId="2c28225e-d492-4964-8551-1b0a3c65dda0" providerId="ADAL" clId="{CB5BEAC1-6522-499C-9A62-15B29973AA4E}" dt="2020-09-09T14:54:50.892" v="2590" actId="20577"/>
          <ac:spMkLst>
            <pc:docMk/>
            <pc:sldMk cId="3218358117" sldId="313"/>
            <ac:spMk id="4" creationId="{F9ED8BE6-F7AC-4FD8-8FA8-8C683A7C2F62}"/>
          </ac:spMkLst>
        </pc:spChg>
      </pc:sldChg>
      <pc:sldChg chg="modSp mod ord">
        <pc:chgData name="Antonio Osamu Katagiri Tanaka" userId="2c28225e-d492-4964-8551-1b0a3c65dda0" providerId="ADAL" clId="{CB5BEAC1-6522-499C-9A62-15B29973AA4E}" dt="2020-09-09T15:09:50.955" v="2653"/>
        <pc:sldMkLst>
          <pc:docMk/>
          <pc:sldMk cId="1677070188" sldId="315"/>
        </pc:sldMkLst>
        <pc:spChg chg="mod">
          <ac:chgData name="Antonio Osamu Katagiri Tanaka" userId="2c28225e-d492-4964-8551-1b0a3c65dda0" providerId="ADAL" clId="{CB5BEAC1-6522-499C-9A62-15B29973AA4E}" dt="2020-09-09T15:09:46.529" v="2651" actId="6549"/>
          <ac:spMkLst>
            <pc:docMk/>
            <pc:sldMk cId="1677070188" sldId="315"/>
            <ac:spMk id="5" creationId="{9E92886C-45A0-46CB-96AA-0E9F182B98E4}"/>
          </ac:spMkLst>
        </pc:spChg>
      </pc:sldChg>
      <pc:sldChg chg="addSp delSp modSp">
        <pc:chgData name="Antonio Osamu Katagiri Tanaka" userId="2c28225e-d492-4964-8551-1b0a3c65dda0" providerId="ADAL" clId="{CB5BEAC1-6522-499C-9A62-15B29973AA4E}" dt="2020-09-09T14:54:35.337" v="2589"/>
        <pc:sldMkLst>
          <pc:docMk/>
          <pc:sldMk cId="1253488365" sldId="331"/>
        </pc:sldMkLst>
        <pc:spChg chg="add del mod">
          <ac:chgData name="Antonio Osamu Katagiri Tanaka" userId="2c28225e-d492-4964-8551-1b0a3c65dda0" providerId="ADAL" clId="{CB5BEAC1-6522-499C-9A62-15B29973AA4E}" dt="2020-09-09T14:54:35.337" v="2589"/>
          <ac:spMkLst>
            <pc:docMk/>
            <pc:sldMk cId="1253488365" sldId="331"/>
            <ac:spMk id="7" creationId="{18CF3C0A-C78F-43A3-BF81-DFEAB2A8EDD8}"/>
          </ac:spMkLst>
        </pc:spChg>
      </pc:sldChg>
      <pc:sldChg chg="modSp mod">
        <pc:chgData name="Antonio Osamu Katagiri Tanaka" userId="2c28225e-d492-4964-8551-1b0a3c65dda0" providerId="ADAL" clId="{CB5BEAC1-6522-499C-9A62-15B29973AA4E}" dt="2020-09-09T15:10:33.604" v="2654" actId="1076"/>
        <pc:sldMkLst>
          <pc:docMk/>
          <pc:sldMk cId="3342030583" sldId="334"/>
        </pc:sldMkLst>
        <pc:spChg chg="mod">
          <ac:chgData name="Antonio Osamu Katagiri Tanaka" userId="2c28225e-d492-4964-8551-1b0a3c65dda0" providerId="ADAL" clId="{CB5BEAC1-6522-499C-9A62-15B29973AA4E}" dt="2020-09-09T15:10:33.604" v="2654" actId="1076"/>
          <ac:spMkLst>
            <pc:docMk/>
            <pc:sldMk cId="3342030583" sldId="334"/>
            <ac:spMk id="19" creationId="{E0625A3D-D52E-4D06-9B17-64EA7C9C3D5F}"/>
          </ac:spMkLst>
        </pc:spChg>
      </pc:sldChg>
      <pc:sldChg chg="addSp modSp mod">
        <pc:chgData name="Antonio Osamu Katagiri Tanaka" userId="2c28225e-d492-4964-8551-1b0a3c65dda0" providerId="ADAL" clId="{CB5BEAC1-6522-499C-9A62-15B29973AA4E}" dt="2020-09-09T15:27:16.641" v="2770" actId="22"/>
        <pc:sldMkLst>
          <pc:docMk/>
          <pc:sldMk cId="1163167936" sldId="338"/>
        </pc:sldMkLst>
        <pc:spChg chg="mod">
          <ac:chgData name="Antonio Osamu Katagiri Tanaka" userId="2c28225e-d492-4964-8551-1b0a3c65dda0" providerId="ADAL" clId="{CB5BEAC1-6522-499C-9A62-15B29973AA4E}" dt="2020-09-09T14:56:12.176" v="2595" actId="20577"/>
          <ac:spMkLst>
            <pc:docMk/>
            <pc:sldMk cId="1163167936" sldId="338"/>
            <ac:spMk id="6" creationId="{3E7449EF-4A7E-4A62-A7CE-E5715E37E122}"/>
          </ac:spMkLst>
        </pc:spChg>
        <pc:spChg chg="mod">
          <ac:chgData name="Antonio Osamu Katagiri Tanaka" userId="2c28225e-d492-4964-8551-1b0a3c65dda0" providerId="ADAL" clId="{CB5BEAC1-6522-499C-9A62-15B29973AA4E}" dt="2020-09-09T14:57:19.159" v="2599" actId="1076"/>
          <ac:spMkLst>
            <pc:docMk/>
            <pc:sldMk cId="1163167936" sldId="338"/>
            <ac:spMk id="16" creationId="{DE6E1841-8AD2-410D-A6F3-267D3E3FA196}"/>
          </ac:spMkLst>
        </pc:spChg>
        <pc:picChg chg="add">
          <ac:chgData name="Antonio Osamu Katagiri Tanaka" userId="2c28225e-d492-4964-8551-1b0a3c65dda0" providerId="ADAL" clId="{CB5BEAC1-6522-499C-9A62-15B29973AA4E}" dt="2020-09-09T15:27:16.641" v="2770" actId="22"/>
          <ac:picMkLst>
            <pc:docMk/>
            <pc:sldMk cId="1163167936" sldId="338"/>
            <ac:picMk id="2" creationId="{54AD3978-13E2-42EA-998F-E038D2C8246E}"/>
          </ac:picMkLst>
        </pc:picChg>
      </pc:sldChg>
      <pc:sldChg chg="addSp modSp mod ord">
        <pc:chgData name="Antonio Osamu Katagiri Tanaka" userId="2c28225e-d492-4964-8551-1b0a3c65dda0" providerId="ADAL" clId="{CB5BEAC1-6522-499C-9A62-15B29973AA4E}" dt="2020-09-09T15:27:14.567" v="2769" actId="22"/>
        <pc:sldMkLst>
          <pc:docMk/>
          <pc:sldMk cId="3286798752" sldId="339"/>
        </pc:sldMkLst>
        <pc:spChg chg="mod">
          <ac:chgData name="Antonio Osamu Katagiri Tanaka" userId="2c28225e-d492-4964-8551-1b0a3c65dda0" providerId="ADAL" clId="{CB5BEAC1-6522-499C-9A62-15B29973AA4E}" dt="2020-09-09T14:56:17.548" v="2596" actId="20577"/>
          <ac:spMkLst>
            <pc:docMk/>
            <pc:sldMk cId="3286798752" sldId="339"/>
            <ac:spMk id="7" creationId="{4F58C1AB-ED49-41C8-967C-D8FBB730D1E3}"/>
          </ac:spMkLst>
        </pc:spChg>
        <pc:picChg chg="add">
          <ac:chgData name="Antonio Osamu Katagiri Tanaka" userId="2c28225e-d492-4964-8551-1b0a3c65dda0" providerId="ADAL" clId="{CB5BEAC1-6522-499C-9A62-15B29973AA4E}" dt="2020-09-09T15:27:14.567" v="2769" actId="22"/>
          <ac:picMkLst>
            <pc:docMk/>
            <pc:sldMk cId="3286798752" sldId="339"/>
            <ac:picMk id="2" creationId="{7AFD5991-23BA-4EC6-A139-A048434FE858}"/>
          </ac:picMkLst>
        </pc:picChg>
      </pc:sldChg>
      <pc:sldChg chg="addSp delSp modSp new mod">
        <pc:chgData name="Antonio Osamu Katagiri Tanaka" userId="2c28225e-d492-4964-8551-1b0a3c65dda0" providerId="ADAL" clId="{CB5BEAC1-6522-499C-9A62-15B29973AA4E}" dt="2020-09-09T15:27:23.350" v="2772" actId="22"/>
        <pc:sldMkLst>
          <pc:docMk/>
          <pc:sldMk cId="1293936250" sldId="340"/>
        </pc:sldMkLst>
        <pc:spChg chg="del">
          <ac:chgData name="Antonio Osamu Katagiri Tanaka" userId="2c28225e-d492-4964-8551-1b0a3c65dda0" providerId="ADAL" clId="{CB5BEAC1-6522-499C-9A62-15B29973AA4E}" dt="2020-09-09T14:59:00.386" v="2638" actId="478"/>
          <ac:spMkLst>
            <pc:docMk/>
            <pc:sldMk cId="1293936250" sldId="340"/>
            <ac:spMk id="2" creationId="{65E5DE88-2CBD-40BC-AA16-C81A119F4E62}"/>
          </ac:spMkLst>
        </pc:spChg>
        <pc:spChg chg="del">
          <ac:chgData name="Antonio Osamu Katagiri Tanaka" userId="2c28225e-d492-4964-8551-1b0a3c65dda0" providerId="ADAL" clId="{CB5BEAC1-6522-499C-9A62-15B29973AA4E}" dt="2020-09-09T14:59:02.870" v="2639" actId="478"/>
          <ac:spMkLst>
            <pc:docMk/>
            <pc:sldMk cId="1293936250" sldId="340"/>
            <ac:spMk id="3" creationId="{BD3F7123-381D-4463-88D6-B989661205C0}"/>
          </ac:spMkLst>
        </pc:spChg>
        <pc:spChg chg="add del mod">
          <ac:chgData name="Antonio Osamu Katagiri Tanaka" userId="2c28225e-d492-4964-8551-1b0a3c65dda0" providerId="ADAL" clId="{CB5BEAC1-6522-499C-9A62-15B29973AA4E}" dt="2020-09-09T15:11:58.422" v="2663" actId="478"/>
          <ac:spMkLst>
            <pc:docMk/>
            <pc:sldMk cId="1293936250" sldId="340"/>
            <ac:spMk id="5" creationId="{635435BB-324A-486E-80E3-354267A231C1}"/>
          </ac:spMkLst>
        </pc:spChg>
        <pc:spChg chg="add mod">
          <ac:chgData name="Antonio Osamu Katagiri Tanaka" userId="2c28225e-d492-4964-8551-1b0a3c65dda0" providerId="ADAL" clId="{CB5BEAC1-6522-499C-9A62-15B29973AA4E}" dt="2020-09-09T15:25:10.025" v="2761" actId="1076"/>
          <ac:spMkLst>
            <pc:docMk/>
            <pc:sldMk cId="1293936250" sldId="340"/>
            <ac:spMk id="6" creationId="{092A33E3-0E51-4097-B19D-65D101292CC3}"/>
          </ac:spMkLst>
        </pc:spChg>
        <pc:spChg chg="add mod">
          <ac:chgData name="Antonio Osamu Katagiri Tanaka" userId="2c28225e-d492-4964-8551-1b0a3c65dda0" providerId="ADAL" clId="{CB5BEAC1-6522-499C-9A62-15B29973AA4E}" dt="2020-09-09T15:24:28.299" v="2756" actId="1035"/>
          <ac:spMkLst>
            <pc:docMk/>
            <pc:sldMk cId="1293936250" sldId="340"/>
            <ac:spMk id="8" creationId="{38873977-D830-4606-A19C-40B6C95F6350}"/>
          </ac:spMkLst>
        </pc:spChg>
        <pc:spChg chg="add mod">
          <ac:chgData name="Antonio Osamu Katagiri Tanaka" userId="2c28225e-d492-4964-8551-1b0a3c65dda0" providerId="ADAL" clId="{CB5BEAC1-6522-499C-9A62-15B29973AA4E}" dt="2020-09-09T15:25:06.446" v="2760" actId="1076"/>
          <ac:spMkLst>
            <pc:docMk/>
            <pc:sldMk cId="1293936250" sldId="340"/>
            <ac:spMk id="14" creationId="{6E5C5FC2-D76C-4524-8E2A-DC04894EDD21}"/>
          </ac:spMkLst>
        </pc:spChg>
        <pc:spChg chg="add mod">
          <ac:chgData name="Antonio Osamu Katagiri Tanaka" userId="2c28225e-d492-4964-8551-1b0a3c65dda0" providerId="ADAL" clId="{CB5BEAC1-6522-499C-9A62-15B29973AA4E}" dt="2020-09-09T15:02:30.795" v="2645"/>
          <ac:spMkLst>
            <pc:docMk/>
            <pc:sldMk cId="1293936250" sldId="340"/>
            <ac:spMk id="15" creationId="{8A45FF66-6B2A-49C8-83E7-458AD9BB93C0}"/>
          </ac:spMkLst>
        </pc:spChg>
        <pc:spChg chg="add mod">
          <ac:chgData name="Antonio Osamu Katagiri Tanaka" userId="2c28225e-d492-4964-8551-1b0a3c65dda0" providerId="ADAL" clId="{CB5BEAC1-6522-499C-9A62-15B29973AA4E}" dt="2020-09-09T15:03:29.176" v="2650" actId="14100"/>
          <ac:spMkLst>
            <pc:docMk/>
            <pc:sldMk cId="1293936250" sldId="340"/>
            <ac:spMk id="17" creationId="{51A7F028-EEB1-4D1D-A742-F470A07B55FB}"/>
          </ac:spMkLst>
        </pc:spChg>
        <pc:spChg chg="add mod">
          <ac:chgData name="Antonio Osamu Katagiri Tanaka" userId="2c28225e-d492-4964-8551-1b0a3c65dda0" providerId="ADAL" clId="{CB5BEAC1-6522-499C-9A62-15B29973AA4E}" dt="2020-09-09T15:11:53.342" v="2662"/>
          <ac:spMkLst>
            <pc:docMk/>
            <pc:sldMk cId="1293936250" sldId="340"/>
            <ac:spMk id="18" creationId="{6FF1A709-9877-4C62-BD63-A201D5B88F1E}"/>
          </ac:spMkLst>
        </pc:spChg>
        <pc:spChg chg="add del mod">
          <ac:chgData name="Antonio Osamu Katagiri Tanaka" userId="2c28225e-d492-4964-8551-1b0a3c65dda0" providerId="ADAL" clId="{CB5BEAC1-6522-499C-9A62-15B29973AA4E}" dt="2020-09-09T15:12:43.703" v="2664" actId="478"/>
          <ac:spMkLst>
            <pc:docMk/>
            <pc:sldMk cId="1293936250" sldId="340"/>
            <ac:spMk id="20" creationId="{9AD1B7D4-79B5-41FF-9A58-BBF83AFE27A8}"/>
          </ac:spMkLst>
        </pc:spChg>
        <pc:grpChg chg="add del mod">
          <ac:chgData name="Antonio Osamu Katagiri Tanaka" userId="2c28225e-d492-4964-8551-1b0a3c65dda0" providerId="ADAL" clId="{CB5BEAC1-6522-499C-9A62-15B29973AA4E}" dt="2020-09-09T15:24:20.524" v="2728" actId="1035"/>
          <ac:grpSpMkLst>
            <pc:docMk/>
            <pc:sldMk cId="1293936250" sldId="340"/>
            <ac:grpSpMk id="10" creationId="{AC85AB93-EE98-4137-80AB-39CBD894DF84}"/>
          </ac:grpSpMkLst>
        </pc:grpChg>
        <pc:grpChg chg="add del mod">
          <ac:chgData name="Antonio Osamu Katagiri Tanaka" userId="2c28225e-d492-4964-8551-1b0a3c65dda0" providerId="ADAL" clId="{CB5BEAC1-6522-499C-9A62-15B29973AA4E}" dt="2020-09-09T15:22:49.430" v="2699"/>
          <ac:grpSpMkLst>
            <pc:docMk/>
            <pc:sldMk cId="1293936250" sldId="340"/>
            <ac:grpSpMk id="25" creationId="{B490F9C4-7526-4BD9-A18C-40D5C9C1557D}"/>
          </ac:grpSpMkLst>
        </pc:grpChg>
        <pc:picChg chg="add mod">
          <ac:chgData name="Antonio Osamu Katagiri Tanaka" userId="2c28225e-d492-4964-8551-1b0a3c65dda0" providerId="ADAL" clId="{CB5BEAC1-6522-499C-9A62-15B29973AA4E}" dt="2020-09-09T15:25:18.185" v="2762" actId="1076"/>
          <ac:picMkLst>
            <pc:docMk/>
            <pc:sldMk cId="1293936250" sldId="340"/>
            <ac:picMk id="7" creationId="{907CAA9D-92F6-459A-810C-E2590CB95E65}"/>
          </ac:picMkLst>
        </pc:picChg>
        <pc:picChg chg="add mod">
          <ac:chgData name="Antonio Osamu Katagiri Tanaka" userId="2c28225e-d492-4964-8551-1b0a3c65dda0" providerId="ADAL" clId="{CB5BEAC1-6522-499C-9A62-15B29973AA4E}" dt="2020-09-09T15:24:28.299" v="2756" actId="1035"/>
          <ac:picMkLst>
            <pc:docMk/>
            <pc:sldMk cId="1293936250" sldId="340"/>
            <ac:picMk id="9" creationId="{5AA7E175-A05D-4D70-9197-7742839CB509}"/>
          </ac:picMkLst>
        </pc:picChg>
        <pc:picChg chg="mod topLvl">
          <ac:chgData name="Antonio Osamu Katagiri Tanaka" userId="2c28225e-d492-4964-8551-1b0a3c65dda0" providerId="ADAL" clId="{CB5BEAC1-6522-499C-9A62-15B29973AA4E}" dt="2020-09-09T15:22:47.953" v="2696" actId="165"/>
          <ac:picMkLst>
            <pc:docMk/>
            <pc:sldMk cId="1293936250" sldId="340"/>
            <ac:picMk id="11" creationId="{97C8050D-420C-41BE-9487-98EB885E0B28}"/>
          </ac:picMkLst>
        </pc:picChg>
        <pc:picChg chg="mod topLvl">
          <ac:chgData name="Antonio Osamu Katagiri Tanaka" userId="2c28225e-d492-4964-8551-1b0a3c65dda0" providerId="ADAL" clId="{CB5BEAC1-6522-499C-9A62-15B29973AA4E}" dt="2020-09-09T15:22:47.953" v="2696" actId="165"/>
          <ac:picMkLst>
            <pc:docMk/>
            <pc:sldMk cId="1293936250" sldId="340"/>
            <ac:picMk id="12" creationId="{24CDE334-4239-4501-BBED-7B3E7E0B52F3}"/>
          </ac:picMkLst>
        </pc:picChg>
        <pc:picChg chg="add mod modCrop">
          <ac:chgData name="Antonio Osamu Katagiri Tanaka" userId="2c28225e-d492-4964-8551-1b0a3c65dda0" providerId="ADAL" clId="{CB5BEAC1-6522-499C-9A62-15B29973AA4E}" dt="2020-09-09T15:24:49.577" v="2758" actId="1076"/>
          <ac:picMkLst>
            <pc:docMk/>
            <pc:sldMk cId="1293936250" sldId="340"/>
            <ac:picMk id="13" creationId="{59E05B2C-E5A6-45D6-B32E-3F2F09198519}"/>
          </ac:picMkLst>
        </pc:picChg>
        <pc:picChg chg="add del mod modCrop">
          <ac:chgData name="Antonio Osamu Katagiri Tanaka" userId="2c28225e-d492-4964-8551-1b0a3c65dda0" providerId="ADAL" clId="{CB5BEAC1-6522-499C-9A62-15B29973AA4E}" dt="2020-09-09T15:22:53.140" v="2709" actId="22"/>
          <ac:picMkLst>
            <pc:docMk/>
            <pc:sldMk cId="1293936250" sldId="340"/>
            <ac:picMk id="22" creationId="{F9D11E0D-CD1C-4565-9779-5D87FA799627}"/>
          </ac:picMkLst>
        </pc:picChg>
        <pc:picChg chg="add del mod modCrop">
          <ac:chgData name="Antonio Osamu Katagiri Tanaka" userId="2c28225e-d492-4964-8551-1b0a3c65dda0" providerId="ADAL" clId="{CB5BEAC1-6522-499C-9A62-15B29973AA4E}" dt="2020-09-09T15:22:52.645" v="2708" actId="22"/>
          <ac:picMkLst>
            <pc:docMk/>
            <pc:sldMk cId="1293936250" sldId="340"/>
            <ac:picMk id="24" creationId="{20626B68-4BA1-401F-B6CB-5E75B2B92A72}"/>
          </ac:picMkLst>
        </pc:picChg>
        <pc:picChg chg="mod">
          <ac:chgData name="Antonio Osamu Katagiri Tanaka" userId="2c28225e-d492-4964-8551-1b0a3c65dda0" providerId="ADAL" clId="{CB5BEAC1-6522-499C-9A62-15B29973AA4E}" dt="2020-09-09T15:14:55.922" v="2688"/>
          <ac:picMkLst>
            <pc:docMk/>
            <pc:sldMk cId="1293936250" sldId="340"/>
            <ac:picMk id="26" creationId="{29467B63-D8F0-41AC-A089-E2B9ACE83AB0}"/>
          </ac:picMkLst>
        </pc:picChg>
        <pc:picChg chg="mod">
          <ac:chgData name="Antonio Osamu Katagiri Tanaka" userId="2c28225e-d492-4964-8551-1b0a3c65dda0" providerId="ADAL" clId="{CB5BEAC1-6522-499C-9A62-15B29973AA4E}" dt="2020-09-09T15:14:55.922" v="2688"/>
          <ac:picMkLst>
            <pc:docMk/>
            <pc:sldMk cId="1293936250" sldId="340"/>
            <ac:picMk id="27" creationId="{D33F039E-9D0E-42F6-A271-0B5B39898DEF}"/>
          </ac:picMkLst>
        </pc:picChg>
        <pc:picChg chg="add">
          <ac:chgData name="Antonio Osamu Katagiri Tanaka" userId="2c28225e-d492-4964-8551-1b0a3c65dda0" providerId="ADAL" clId="{CB5BEAC1-6522-499C-9A62-15B29973AA4E}" dt="2020-09-09T15:27:23.350" v="2772" actId="22"/>
          <ac:picMkLst>
            <pc:docMk/>
            <pc:sldMk cId="1293936250" sldId="340"/>
            <ac:picMk id="33" creationId="{41BF3B43-E93D-4BB4-9010-2EB78544153D}"/>
          </ac:picMkLst>
        </pc:picChg>
        <pc:cxnChg chg="add mod">
          <ac:chgData name="Antonio Osamu Katagiri Tanaka" userId="2c28225e-d492-4964-8551-1b0a3c65dda0" providerId="ADAL" clId="{CB5BEAC1-6522-499C-9A62-15B29973AA4E}" dt="2020-09-09T15:25:47.574" v="2766" actId="14100"/>
          <ac:cxnSpMkLst>
            <pc:docMk/>
            <pc:sldMk cId="1293936250" sldId="340"/>
            <ac:cxnSpMk id="28" creationId="{02A3AE30-7F4E-49B6-9201-351B40890103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9T15:33:40.141" v="2903" actId="1076"/>
        <pc:sldMkLst>
          <pc:docMk/>
          <pc:sldMk cId="3804294268" sldId="341"/>
        </pc:sldMkLst>
        <pc:spChg chg="add mod">
          <ac:chgData name="Antonio Osamu Katagiri Tanaka" userId="2c28225e-d492-4964-8551-1b0a3c65dda0" providerId="ADAL" clId="{CB5BEAC1-6522-499C-9A62-15B29973AA4E}" dt="2020-09-09T15:33:05.142" v="2896" actId="1076"/>
          <ac:spMkLst>
            <pc:docMk/>
            <pc:sldMk cId="3804294268" sldId="341"/>
            <ac:spMk id="5" creationId="{429F961E-5DCA-4290-80D5-983749C41BEC}"/>
          </ac:spMkLst>
        </pc:spChg>
        <pc:spChg chg="add mod">
          <ac:chgData name="Antonio Osamu Katagiri Tanaka" userId="2c28225e-d492-4964-8551-1b0a3c65dda0" providerId="ADAL" clId="{CB5BEAC1-6522-499C-9A62-15B29973AA4E}" dt="2020-09-09T15:33:20.362" v="2897" actId="1076"/>
          <ac:spMkLst>
            <pc:docMk/>
            <pc:sldMk cId="3804294268" sldId="341"/>
            <ac:spMk id="7" creationId="{73F940B9-E3C8-4C7E-8DB3-1113AB6503BA}"/>
          </ac:spMkLst>
        </pc:spChg>
        <pc:spChg chg="add del mod">
          <ac:chgData name="Antonio Osamu Katagiri Tanaka" userId="2c28225e-d492-4964-8551-1b0a3c65dda0" providerId="ADAL" clId="{CB5BEAC1-6522-499C-9A62-15B29973AA4E}" dt="2020-09-09T15:33:25.672" v="2898" actId="478"/>
          <ac:spMkLst>
            <pc:docMk/>
            <pc:sldMk cId="3804294268" sldId="341"/>
            <ac:spMk id="10" creationId="{1CDE609B-45B5-4B1B-B20A-8262EA0AC9C6}"/>
          </ac:spMkLst>
        </pc:spChg>
        <pc:spChg chg="add mod">
          <ac:chgData name="Antonio Osamu Katagiri Tanaka" userId="2c28225e-d492-4964-8551-1b0a3c65dda0" providerId="ADAL" clId="{CB5BEAC1-6522-499C-9A62-15B29973AA4E}" dt="2020-09-09T15:29:19.616" v="2790" actId="20577"/>
          <ac:spMkLst>
            <pc:docMk/>
            <pc:sldMk cId="3804294268" sldId="341"/>
            <ac:spMk id="13" creationId="{4D5EE775-E712-421A-8065-638CBFA146CC}"/>
          </ac:spMkLst>
        </pc:spChg>
        <pc:picChg chg="add">
          <ac:chgData name="Antonio Osamu Katagiri Tanaka" userId="2c28225e-d492-4964-8551-1b0a3c65dda0" providerId="ADAL" clId="{CB5BEAC1-6522-499C-9A62-15B29973AA4E}" dt="2020-09-09T15:27:25.154" v="2773" actId="22"/>
          <ac:picMkLst>
            <pc:docMk/>
            <pc:sldMk cId="3804294268" sldId="341"/>
            <ac:picMk id="2" creationId="{31E4ACA7-BF31-4798-9056-3A26F1B8A366}"/>
          </ac:picMkLst>
        </pc:picChg>
        <pc:picChg chg="add mod">
          <ac:chgData name="Antonio Osamu Katagiri Tanaka" userId="2c28225e-d492-4964-8551-1b0a3c65dda0" providerId="ADAL" clId="{CB5BEAC1-6522-499C-9A62-15B29973AA4E}" dt="2020-09-09T15:33:40.141" v="2903" actId="1076"/>
          <ac:picMkLst>
            <pc:docMk/>
            <pc:sldMk cId="3804294268" sldId="341"/>
            <ac:picMk id="3" creationId="{DFA191C5-87E9-48B3-8BA7-F601ABD3D338}"/>
          </ac:picMkLst>
        </pc:picChg>
        <pc:picChg chg="add mod">
          <ac:chgData name="Antonio Osamu Katagiri Tanaka" userId="2c28225e-d492-4964-8551-1b0a3c65dda0" providerId="ADAL" clId="{CB5BEAC1-6522-499C-9A62-15B29973AA4E}" dt="2020-09-09T15:33:20.362" v="2897" actId="1076"/>
          <ac:picMkLst>
            <pc:docMk/>
            <pc:sldMk cId="3804294268" sldId="341"/>
            <ac:picMk id="6" creationId="{53D3B1CD-40E6-4DEF-8A54-1A9FAA7E5DF5}"/>
          </ac:picMkLst>
        </pc:picChg>
        <pc:cxnChg chg="add mod">
          <ac:chgData name="Antonio Osamu Katagiri Tanaka" userId="2c28225e-d492-4964-8551-1b0a3c65dda0" providerId="ADAL" clId="{CB5BEAC1-6522-499C-9A62-15B29973AA4E}" dt="2020-09-09T15:33:20.362" v="2897" actId="1076"/>
          <ac:cxnSpMkLst>
            <pc:docMk/>
            <pc:sldMk cId="3804294268" sldId="341"/>
            <ac:cxnSpMk id="8" creationId="{FFB25A2A-0842-46BD-AF67-D3E542049B20}"/>
          </ac:cxnSpMkLst>
        </pc:cxnChg>
        <pc:cxnChg chg="add mod">
          <ac:chgData name="Antonio Osamu Katagiri Tanaka" userId="2c28225e-d492-4964-8551-1b0a3c65dda0" providerId="ADAL" clId="{CB5BEAC1-6522-499C-9A62-15B29973AA4E}" dt="2020-09-09T15:33:34.607" v="2902" actId="1037"/>
          <ac:cxnSpMkLst>
            <pc:docMk/>
            <pc:sldMk cId="3804294268" sldId="341"/>
            <ac:cxnSpMk id="9" creationId="{3AF01B2A-21F8-432C-A668-76D4F6CA294E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9T17:51:43.680" v="3681" actId="1076"/>
        <pc:sldMkLst>
          <pc:docMk/>
          <pc:sldMk cId="3828576265" sldId="342"/>
        </pc:sldMkLst>
        <pc:spChg chg="add mod">
          <ac:chgData name="Antonio Osamu Katagiri Tanaka" userId="2c28225e-d492-4964-8551-1b0a3c65dda0" providerId="ADAL" clId="{CB5BEAC1-6522-499C-9A62-15B29973AA4E}" dt="2020-09-09T17:13:52.254" v="3395"/>
          <ac:spMkLst>
            <pc:docMk/>
            <pc:sldMk cId="3828576265" sldId="342"/>
            <ac:spMk id="2" creationId="{E4C849BB-18B0-44AE-98A3-328ECAE6FB09}"/>
          </ac:spMkLst>
        </pc:spChg>
        <pc:spChg chg="del mod topLvl">
          <ac:chgData name="Antonio Osamu Katagiri Tanaka" userId="2c28225e-d492-4964-8551-1b0a3c65dda0" providerId="ADAL" clId="{CB5BEAC1-6522-499C-9A62-15B29973AA4E}" dt="2020-09-09T17:51:29.246" v="3678" actId="478"/>
          <ac:spMkLst>
            <pc:docMk/>
            <pc:sldMk cId="3828576265" sldId="342"/>
            <ac:spMk id="10" creationId="{45F1DC76-E62C-4CC1-A86E-CFA42AEEDFB5}"/>
          </ac:spMkLst>
        </pc:spChg>
        <pc:spChg chg="del mod topLvl">
          <ac:chgData name="Antonio Osamu Katagiri Tanaka" userId="2c28225e-d492-4964-8551-1b0a3c65dda0" providerId="ADAL" clId="{CB5BEAC1-6522-499C-9A62-15B29973AA4E}" dt="2020-09-09T17:18:16.798" v="3401" actId="478"/>
          <ac:spMkLst>
            <pc:docMk/>
            <pc:sldMk cId="3828576265" sldId="342"/>
            <ac:spMk id="11" creationId="{8F1C3B80-6930-49AC-9CD0-FD3E5DEB4515}"/>
          </ac:spMkLst>
        </pc:spChg>
        <pc:spChg chg="add mod">
          <ac:chgData name="Antonio Osamu Katagiri Tanaka" userId="2c28225e-d492-4964-8551-1b0a3c65dda0" providerId="ADAL" clId="{CB5BEAC1-6522-499C-9A62-15B29973AA4E}" dt="2020-09-09T17:51:43.680" v="3681" actId="1076"/>
          <ac:spMkLst>
            <pc:docMk/>
            <pc:sldMk cId="3828576265" sldId="342"/>
            <ac:spMk id="16" creationId="{9F253581-0393-40DF-86C4-02D9FDB96F76}"/>
          </ac:spMkLst>
        </pc:spChg>
        <pc:spChg chg="add mod">
          <ac:chgData name="Antonio Osamu Katagiri Tanaka" userId="2c28225e-d492-4964-8551-1b0a3c65dda0" providerId="ADAL" clId="{CB5BEAC1-6522-499C-9A62-15B29973AA4E}" dt="2020-09-09T17:51:43.680" v="3681" actId="1076"/>
          <ac:spMkLst>
            <pc:docMk/>
            <pc:sldMk cId="3828576265" sldId="342"/>
            <ac:spMk id="18" creationId="{8A48D7DA-7196-426C-B29C-CB75BE86ED82}"/>
          </ac:spMkLst>
        </pc:spChg>
        <pc:grpChg chg="add del mod">
          <ac:chgData name="Antonio Osamu Katagiri Tanaka" userId="2c28225e-d492-4964-8551-1b0a3c65dda0" providerId="ADAL" clId="{CB5BEAC1-6522-499C-9A62-15B29973AA4E}" dt="2020-09-09T17:18:11.887" v="3399" actId="165"/>
          <ac:grpSpMkLst>
            <pc:docMk/>
            <pc:sldMk cId="3828576265" sldId="342"/>
            <ac:grpSpMk id="9" creationId="{CBCE732C-FE8A-4DA0-AB17-03B775C3FCEE}"/>
          </ac:grpSpMkLst>
        </pc:grpChg>
        <pc:picChg chg="add mod">
          <ac:chgData name="Antonio Osamu Katagiri Tanaka" userId="2c28225e-d492-4964-8551-1b0a3c65dda0" providerId="ADAL" clId="{CB5BEAC1-6522-499C-9A62-15B29973AA4E}" dt="2020-09-09T15:38:50.473" v="2927" actId="14100"/>
          <ac:picMkLst>
            <pc:docMk/>
            <pc:sldMk cId="3828576265" sldId="342"/>
            <ac:picMk id="6" creationId="{C5A3E9ED-4C01-4DDC-98AE-61123513CD39}"/>
          </ac:picMkLst>
        </pc:picChg>
        <pc:picChg chg="add mod modCrop">
          <ac:chgData name="Antonio Osamu Katagiri Tanaka" userId="2c28225e-d492-4964-8551-1b0a3c65dda0" providerId="ADAL" clId="{CB5BEAC1-6522-499C-9A62-15B29973AA4E}" dt="2020-09-09T15:39:50.781" v="2935" actId="14100"/>
          <ac:picMkLst>
            <pc:docMk/>
            <pc:sldMk cId="3828576265" sldId="342"/>
            <ac:picMk id="8" creationId="{03C46AF2-D361-4B0B-9068-599ECFA9BBB4}"/>
          </ac:picMkLst>
        </pc:picChg>
        <pc:picChg chg="del mod topLvl">
          <ac:chgData name="Antonio Osamu Katagiri Tanaka" userId="2c28225e-d492-4964-8551-1b0a3c65dda0" providerId="ADAL" clId="{CB5BEAC1-6522-499C-9A62-15B29973AA4E}" dt="2020-09-09T17:51:27.533" v="3677" actId="478"/>
          <ac:picMkLst>
            <pc:docMk/>
            <pc:sldMk cId="3828576265" sldId="342"/>
            <ac:picMk id="12" creationId="{636C8BDC-71B3-44EC-A89C-CD123E463661}"/>
          </ac:picMkLst>
        </pc:picChg>
        <pc:picChg chg="del mod topLvl">
          <ac:chgData name="Antonio Osamu Katagiri Tanaka" userId="2c28225e-d492-4964-8551-1b0a3c65dda0" providerId="ADAL" clId="{CB5BEAC1-6522-499C-9A62-15B29973AA4E}" dt="2020-09-09T17:51:30.732" v="3679" actId="478"/>
          <ac:picMkLst>
            <pc:docMk/>
            <pc:sldMk cId="3828576265" sldId="342"/>
            <ac:picMk id="13" creationId="{6590E59A-51E3-463E-AF62-830008026927}"/>
          </ac:picMkLst>
        </pc:picChg>
        <pc:picChg chg="del mod topLvl">
          <ac:chgData name="Antonio Osamu Katagiri Tanaka" userId="2c28225e-d492-4964-8551-1b0a3c65dda0" providerId="ADAL" clId="{CB5BEAC1-6522-499C-9A62-15B29973AA4E}" dt="2020-09-09T17:18:14.502" v="3400" actId="478"/>
          <ac:picMkLst>
            <pc:docMk/>
            <pc:sldMk cId="3828576265" sldId="342"/>
            <ac:picMk id="14" creationId="{776D3B8C-02C2-417B-A107-7C1C5A4587F6}"/>
          </ac:picMkLst>
        </pc:picChg>
      </pc:sldChg>
      <pc:sldChg chg="addSp delSp modSp add mod ord">
        <pc:chgData name="Antonio Osamu Katagiri Tanaka" userId="2c28225e-d492-4964-8551-1b0a3c65dda0" providerId="ADAL" clId="{CB5BEAC1-6522-499C-9A62-15B29973AA4E}" dt="2020-09-09T16:19:56.289" v="3085" actId="1076"/>
        <pc:sldMkLst>
          <pc:docMk/>
          <pc:sldMk cId="304161134" sldId="343"/>
        </pc:sldMkLst>
        <pc:spChg chg="add mod">
          <ac:chgData name="Antonio Osamu Katagiri Tanaka" userId="2c28225e-d492-4964-8551-1b0a3c65dda0" providerId="ADAL" clId="{CB5BEAC1-6522-499C-9A62-15B29973AA4E}" dt="2020-09-09T15:45:21.230" v="2976" actId="20577"/>
          <ac:spMkLst>
            <pc:docMk/>
            <pc:sldMk cId="304161134" sldId="343"/>
            <ac:spMk id="3" creationId="{C380DC95-8DD0-43CA-AD8C-E9314A5C23FD}"/>
          </ac:spMkLst>
        </pc:spChg>
        <pc:spChg chg="add mod">
          <ac:chgData name="Antonio Osamu Katagiri Tanaka" userId="2c28225e-d492-4964-8551-1b0a3c65dda0" providerId="ADAL" clId="{CB5BEAC1-6522-499C-9A62-15B29973AA4E}" dt="2020-09-09T16:01:25.679" v="3031" actId="1076"/>
          <ac:spMkLst>
            <pc:docMk/>
            <pc:sldMk cId="304161134" sldId="343"/>
            <ac:spMk id="7" creationId="{ECA237A8-9C8E-48F7-BDDE-11778CDF3B18}"/>
          </ac:spMkLst>
        </pc:spChg>
        <pc:spChg chg="add mod">
          <ac:chgData name="Antonio Osamu Katagiri Tanaka" userId="2c28225e-d492-4964-8551-1b0a3c65dda0" providerId="ADAL" clId="{CB5BEAC1-6522-499C-9A62-15B29973AA4E}" dt="2020-09-09T16:05:38.487" v="3076" actId="20577"/>
          <ac:spMkLst>
            <pc:docMk/>
            <pc:sldMk cId="304161134" sldId="343"/>
            <ac:spMk id="12" creationId="{B655D098-7CE5-4F95-8D3C-A11FCAD95B19}"/>
          </ac:spMkLst>
        </pc:spChg>
        <pc:graphicFrameChg chg="add mod modGraphic">
          <ac:chgData name="Antonio Osamu Katagiri Tanaka" userId="2c28225e-d492-4964-8551-1b0a3c65dda0" providerId="ADAL" clId="{CB5BEAC1-6522-499C-9A62-15B29973AA4E}" dt="2020-09-09T15:58:54.267" v="3005" actId="1076"/>
          <ac:graphicFrameMkLst>
            <pc:docMk/>
            <pc:sldMk cId="304161134" sldId="343"/>
            <ac:graphicFrameMk id="5" creationId="{30D12E99-4216-4473-819B-2F358807C27C}"/>
          </ac:graphicFrameMkLst>
        </pc:graphicFrameChg>
        <pc:picChg chg="add del mod">
          <ac:chgData name="Antonio Osamu Katagiri Tanaka" userId="2c28225e-d492-4964-8551-1b0a3c65dda0" providerId="ADAL" clId="{CB5BEAC1-6522-499C-9A62-15B29973AA4E}" dt="2020-09-09T15:58:47.614" v="3004" actId="478"/>
          <ac:picMkLst>
            <pc:docMk/>
            <pc:sldMk cId="304161134" sldId="343"/>
            <ac:picMk id="2" creationId="{79860EB6-3DEF-48C0-9B8B-13472CE9398C}"/>
          </ac:picMkLst>
        </pc:picChg>
        <pc:picChg chg="add mod">
          <ac:chgData name="Antonio Osamu Katagiri Tanaka" userId="2c28225e-d492-4964-8551-1b0a3c65dda0" providerId="ADAL" clId="{CB5BEAC1-6522-499C-9A62-15B29973AA4E}" dt="2020-09-09T16:19:56.289" v="3085" actId="1076"/>
          <ac:picMkLst>
            <pc:docMk/>
            <pc:sldMk cId="304161134" sldId="343"/>
            <ac:picMk id="1026" creationId="{F2EF07A2-2C51-4560-998B-236B170739CC}"/>
          </ac:picMkLst>
        </pc:picChg>
        <pc:cxnChg chg="add mod">
          <ac:chgData name="Antonio Osamu Katagiri Tanaka" userId="2c28225e-d492-4964-8551-1b0a3c65dda0" providerId="ADAL" clId="{CB5BEAC1-6522-499C-9A62-15B29973AA4E}" dt="2020-09-09T16:01:51.053" v="3034" actId="14100"/>
          <ac:cxnSpMkLst>
            <pc:docMk/>
            <pc:sldMk cId="304161134" sldId="343"/>
            <ac:cxnSpMk id="8" creationId="{D5A2DAF0-D243-4ADE-B89B-DF7C116923F2}"/>
          </ac:cxnSpMkLst>
        </pc:cxnChg>
      </pc:sldChg>
      <pc:sldChg chg="addSp modSp add mod">
        <pc:chgData name="Antonio Osamu Katagiri Tanaka" userId="2c28225e-d492-4964-8551-1b0a3c65dda0" providerId="ADAL" clId="{CB5BEAC1-6522-499C-9A62-15B29973AA4E}" dt="2020-09-09T17:56:17.415" v="3713" actId="1076"/>
        <pc:sldMkLst>
          <pc:docMk/>
          <pc:sldMk cId="3180120610" sldId="344"/>
        </pc:sldMkLst>
        <pc:spChg chg="add mod">
          <ac:chgData name="Antonio Osamu Katagiri Tanaka" userId="2c28225e-d492-4964-8551-1b0a3c65dda0" providerId="ADAL" clId="{CB5BEAC1-6522-499C-9A62-15B29973AA4E}" dt="2020-09-09T17:53:48.478" v="3709" actId="20577"/>
          <ac:spMkLst>
            <pc:docMk/>
            <pc:sldMk cId="3180120610" sldId="344"/>
            <ac:spMk id="2" creationId="{D0DD956A-09DC-422F-A565-EF651DF3ABFA}"/>
          </ac:spMkLst>
        </pc:spChg>
        <pc:picChg chg="add mod">
          <ac:chgData name="Antonio Osamu Katagiri Tanaka" userId="2c28225e-d492-4964-8551-1b0a3c65dda0" providerId="ADAL" clId="{CB5BEAC1-6522-499C-9A62-15B29973AA4E}" dt="2020-09-09T17:55:22.052" v="3711" actId="1076"/>
          <ac:picMkLst>
            <pc:docMk/>
            <pc:sldMk cId="3180120610" sldId="344"/>
            <ac:picMk id="6" creationId="{4A627B4D-25B6-45D2-B71D-0609DA7BF971}"/>
          </ac:picMkLst>
        </pc:picChg>
        <pc:picChg chg="add mod">
          <ac:chgData name="Antonio Osamu Katagiri Tanaka" userId="2c28225e-d492-4964-8551-1b0a3c65dda0" providerId="ADAL" clId="{CB5BEAC1-6522-499C-9A62-15B29973AA4E}" dt="2020-09-09T17:56:17.415" v="3713" actId="1076"/>
          <ac:picMkLst>
            <pc:docMk/>
            <pc:sldMk cId="3180120610" sldId="344"/>
            <ac:picMk id="8" creationId="{610FB6ED-AA95-41DF-B384-FF060207F3D5}"/>
          </ac:picMkLst>
        </pc:picChg>
        <pc:picChg chg="add mod">
          <ac:chgData name="Antonio Osamu Katagiri Tanaka" userId="2c28225e-d492-4964-8551-1b0a3c65dda0" providerId="ADAL" clId="{CB5BEAC1-6522-499C-9A62-15B29973AA4E}" dt="2020-09-09T17:56:17.415" v="3713" actId="1076"/>
          <ac:picMkLst>
            <pc:docMk/>
            <pc:sldMk cId="3180120610" sldId="344"/>
            <ac:picMk id="10" creationId="{91A8FCDA-EB66-4BAC-B196-E63B16FB0201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4:59:09.930" v="2644"/>
        <pc:sldMkLst>
          <pc:docMk/>
          <pc:sldMk cId="939236955" sldId="345"/>
        </pc:sldMkLst>
      </pc:sldChg>
      <pc:sldChg chg="addSp delSp modSp add mod">
        <pc:chgData name="Antonio Osamu Katagiri Tanaka" userId="2c28225e-d492-4964-8551-1b0a3c65dda0" providerId="ADAL" clId="{CB5BEAC1-6522-499C-9A62-15B29973AA4E}" dt="2020-09-09T16:45:17.425" v="3389" actId="1076"/>
        <pc:sldMkLst>
          <pc:docMk/>
          <pc:sldMk cId="3455718286" sldId="346"/>
        </pc:sldMkLst>
        <pc:spChg chg="mod">
          <ac:chgData name="Antonio Osamu Katagiri Tanaka" userId="2c28225e-d492-4964-8551-1b0a3c65dda0" providerId="ADAL" clId="{CB5BEAC1-6522-499C-9A62-15B29973AA4E}" dt="2020-09-09T16:20:22.891" v="3119" actId="20577"/>
          <ac:spMkLst>
            <pc:docMk/>
            <pc:sldMk cId="3455718286" sldId="346"/>
            <ac:spMk id="3" creationId="{C380DC95-8DD0-43CA-AD8C-E9314A5C23FD}"/>
          </ac:spMkLst>
        </pc:spChg>
        <pc:spChg chg="mod">
          <ac:chgData name="Antonio Osamu Katagiri Tanaka" userId="2c28225e-d492-4964-8551-1b0a3c65dda0" providerId="ADAL" clId="{CB5BEAC1-6522-499C-9A62-15B29973AA4E}" dt="2020-09-09T16:45:17.425" v="3389" actId="1076"/>
          <ac:spMkLst>
            <pc:docMk/>
            <pc:sldMk cId="3455718286" sldId="346"/>
            <ac:spMk id="7" creationId="{ECA237A8-9C8E-48F7-BDDE-11778CDF3B18}"/>
          </ac:spMkLst>
        </pc:spChg>
        <pc:spChg chg="del">
          <ac:chgData name="Antonio Osamu Katagiri Tanaka" userId="2c28225e-d492-4964-8551-1b0a3c65dda0" providerId="ADAL" clId="{CB5BEAC1-6522-499C-9A62-15B29973AA4E}" dt="2020-09-09T16:35:40.106" v="3380" actId="478"/>
          <ac:spMkLst>
            <pc:docMk/>
            <pc:sldMk cId="3455718286" sldId="346"/>
            <ac:spMk id="12" creationId="{B655D098-7CE5-4F95-8D3C-A11FCAD95B19}"/>
          </ac:spMkLst>
        </pc:spChg>
        <pc:graphicFrameChg chg="del">
          <ac:chgData name="Antonio Osamu Katagiri Tanaka" userId="2c28225e-d492-4964-8551-1b0a3c65dda0" providerId="ADAL" clId="{CB5BEAC1-6522-499C-9A62-15B29973AA4E}" dt="2020-09-09T16:23:59.185" v="3120" actId="478"/>
          <ac:graphicFrameMkLst>
            <pc:docMk/>
            <pc:sldMk cId="3455718286" sldId="346"/>
            <ac:graphicFrameMk id="5" creationId="{30D12E99-4216-4473-819B-2F358807C27C}"/>
          </ac:graphicFrameMkLst>
        </pc:graphicFrameChg>
        <pc:picChg chg="add mod">
          <ac:chgData name="Antonio Osamu Katagiri Tanaka" userId="2c28225e-d492-4964-8551-1b0a3c65dda0" providerId="ADAL" clId="{CB5BEAC1-6522-499C-9A62-15B29973AA4E}" dt="2020-09-09T16:45:17.425" v="3389" actId="1076"/>
          <ac:picMkLst>
            <pc:docMk/>
            <pc:sldMk cId="3455718286" sldId="346"/>
            <ac:picMk id="2050" creationId="{27BFBEDB-F18C-4D82-B29A-48EF4BC4C009}"/>
          </ac:picMkLst>
        </pc:picChg>
        <pc:cxnChg chg="del mod">
          <ac:chgData name="Antonio Osamu Katagiri Tanaka" userId="2c28225e-d492-4964-8551-1b0a3c65dda0" providerId="ADAL" clId="{CB5BEAC1-6522-499C-9A62-15B29973AA4E}" dt="2020-09-09T16:24:00.972" v="3121" actId="478"/>
          <ac:cxnSpMkLst>
            <pc:docMk/>
            <pc:sldMk cId="3455718286" sldId="346"/>
            <ac:cxnSpMk id="8" creationId="{D5A2DAF0-D243-4ADE-B89B-DF7C116923F2}"/>
          </ac:cxnSpMkLst>
        </pc:cxnChg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3053200839" sldId="347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4167264101" sldId="348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1801077297" sldId="349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2536067469" sldId="350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642192568" sldId="351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570273876" sldId="352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747031810" sldId="353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868536915" sldId="354"/>
        </pc:sldMkLst>
      </pc:sldChg>
    </pc:docChg>
  </pc:docChgLst>
  <pc:docChgLst>
    <pc:chgData name="Antonio Osamu Katagiri Tanaka" userId="2c28225e-d492-4964-8551-1b0a3c65dda0" providerId="ADAL" clId="{5EE8C770-75CC-4847-8E2B-8445B03A6226}"/>
    <pc:docChg chg="undo custSel addSld delSld modSld sldOrd modMainMaster modSection">
      <pc:chgData name="Antonio Osamu Katagiri Tanaka" userId="2c28225e-d492-4964-8551-1b0a3c65dda0" providerId="ADAL" clId="{5EE8C770-75CC-4847-8E2B-8445B03A6226}" dt="2020-11-24T01:29:07.005" v="3133" actId="14100"/>
      <pc:docMkLst>
        <pc:docMk/>
      </pc:docMkLst>
      <pc:sldChg chg="delSp modSp mod setBg">
        <pc:chgData name="Antonio Osamu Katagiri Tanaka" userId="2c28225e-d492-4964-8551-1b0a3c65dda0" providerId="ADAL" clId="{5EE8C770-75CC-4847-8E2B-8445B03A6226}" dt="2020-11-23T17:01:28.491" v="198" actId="2711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5EE8C770-75CC-4847-8E2B-8445B03A6226}" dt="2020-11-23T17:01:28.491" v="198" actId="2711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5EE8C770-75CC-4847-8E2B-8445B03A6226}" dt="2020-11-23T17:01:28.491" v="198" actId="2711"/>
          <ac:spMkLst>
            <pc:docMk/>
            <pc:sldMk cId="3401248549" sldId="256"/>
            <ac:spMk id="8" creationId="{C229B346-11EB-4A40-814C-333C894D8E33}"/>
          </ac:spMkLst>
        </pc:spChg>
        <pc:picChg chg="del">
          <ac:chgData name="Antonio Osamu Katagiri Tanaka" userId="2c28225e-d492-4964-8551-1b0a3c65dda0" providerId="ADAL" clId="{5EE8C770-75CC-4847-8E2B-8445B03A6226}" dt="2020-11-23T16:58:03.624" v="194" actId="478"/>
          <ac:picMkLst>
            <pc:docMk/>
            <pc:sldMk cId="3401248549" sldId="256"/>
            <ac:picMk id="3" creationId="{42925256-91A4-42F0-8A9E-D0E7830E8440}"/>
          </ac:picMkLst>
        </pc:picChg>
      </pc:sldChg>
      <pc:sldChg chg="delSp modSp mod modShow">
        <pc:chgData name="Antonio Osamu Katagiri Tanaka" userId="2c28225e-d492-4964-8551-1b0a3c65dda0" providerId="ADAL" clId="{5EE8C770-75CC-4847-8E2B-8445B03A6226}" dt="2020-11-23T21:51:59.608" v="2431" actId="1076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5EE8C770-75CC-4847-8E2B-8445B03A6226}" dt="2020-11-23T21:51:59.608" v="2431" actId="1076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5EE8C770-75CC-4847-8E2B-8445B03A6226}" dt="2020-11-23T18:24:02.655" v="876" actId="20577"/>
          <ac:spMkLst>
            <pc:docMk/>
            <pc:sldMk cId="1105756717" sldId="257"/>
            <ac:spMk id="3" creationId="{6E971A9A-8031-4781-96A0-B9A5656935B5}"/>
          </ac:spMkLst>
        </pc:spChg>
        <pc:spChg chg="mod">
          <ac:chgData name="Antonio Osamu Katagiri Tanaka" userId="2c28225e-d492-4964-8551-1b0a3c65dda0" providerId="ADAL" clId="{5EE8C770-75CC-4847-8E2B-8445B03A6226}" dt="2020-11-23T17:02:26.706" v="209" actId="403"/>
          <ac:spMkLst>
            <pc:docMk/>
            <pc:sldMk cId="1105756717" sldId="257"/>
            <ac:spMk id="4" creationId="{DF17BD6F-5EC3-42E2-B061-A46734EB9308}"/>
          </ac:spMkLst>
        </pc:spChg>
        <pc:picChg chg="del mod">
          <ac:chgData name="Antonio Osamu Katagiri Tanaka" userId="2c28225e-d492-4964-8551-1b0a3c65dda0" providerId="ADAL" clId="{5EE8C770-75CC-4847-8E2B-8445B03A6226}" dt="2020-11-23T17:02:15.410" v="206" actId="478"/>
          <ac:picMkLst>
            <pc:docMk/>
            <pc:sldMk cId="1105756717" sldId="257"/>
            <ac:picMk id="6" creationId="{2EFDD22C-B86F-45E5-B4F4-48042876C184}"/>
          </ac:picMkLst>
        </pc:picChg>
      </pc:sldChg>
      <pc:sldChg chg="modSp mod">
        <pc:chgData name="Antonio Osamu Katagiri Tanaka" userId="2c28225e-d492-4964-8551-1b0a3c65dda0" providerId="ADAL" clId="{5EE8C770-75CC-4847-8E2B-8445B03A6226}" dt="2020-11-23T21:43:50.812" v="2358" actId="14100"/>
        <pc:sldMkLst>
          <pc:docMk/>
          <pc:sldMk cId="1451593894" sldId="259"/>
        </pc:sldMkLst>
        <pc:spChg chg="mod">
          <ac:chgData name="Antonio Osamu Katagiri Tanaka" userId="2c28225e-d492-4964-8551-1b0a3c65dda0" providerId="ADAL" clId="{5EE8C770-75CC-4847-8E2B-8445B03A6226}" dt="2020-11-23T21:43:50.812" v="2358" actId="14100"/>
          <ac:spMkLst>
            <pc:docMk/>
            <pc:sldMk cId="1451593894" sldId="259"/>
            <ac:spMk id="4" creationId="{DEDA9803-D4D0-4351-ABD3-D457CD5F9662}"/>
          </ac:spMkLst>
        </pc:spChg>
        <pc:spChg chg="mod">
          <ac:chgData name="Antonio Osamu Katagiri Tanaka" userId="2c28225e-d492-4964-8551-1b0a3c65dda0" providerId="ADAL" clId="{5EE8C770-75CC-4847-8E2B-8445B03A6226}" dt="2020-11-23T17:50:08.424" v="755" actId="14100"/>
          <ac:spMkLst>
            <pc:docMk/>
            <pc:sldMk cId="1451593894" sldId="259"/>
            <ac:spMk id="5" creationId="{BD8480E6-856C-48C4-9E96-4A8B6BC99478}"/>
          </ac:spMkLst>
        </pc:spChg>
        <pc:spChg chg="mod">
          <ac:chgData name="Antonio Osamu Katagiri Tanaka" userId="2c28225e-d492-4964-8551-1b0a3c65dda0" providerId="ADAL" clId="{5EE8C770-75CC-4847-8E2B-8445B03A6226}" dt="2020-11-23T17:26:37.773" v="453" actId="207"/>
          <ac:spMkLst>
            <pc:docMk/>
            <pc:sldMk cId="1451593894" sldId="259"/>
            <ac:spMk id="6" creationId="{670D99A8-6C0F-43F3-BE08-3FA5306DC34F}"/>
          </ac:spMkLst>
        </pc:spChg>
        <pc:spChg chg="mod">
          <ac:chgData name="Antonio Osamu Katagiri Tanaka" userId="2c28225e-d492-4964-8551-1b0a3c65dda0" providerId="ADAL" clId="{5EE8C770-75CC-4847-8E2B-8445B03A6226}" dt="2020-11-23T17:26:44.112" v="456" actId="113"/>
          <ac:spMkLst>
            <pc:docMk/>
            <pc:sldMk cId="1451593894" sldId="259"/>
            <ac:spMk id="7" creationId="{C8C7C7FC-855B-40FC-A256-62EEC0EC5EFC}"/>
          </ac:spMkLst>
        </pc:spChg>
      </pc:sldChg>
      <pc:sldChg chg="addSp delSp modSp mod">
        <pc:chgData name="Antonio Osamu Katagiri Tanaka" userId="2c28225e-d492-4964-8551-1b0a3c65dda0" providerId="ADAL" clId="{5EE8C770-75CC-4847-8E2B-8445B03A6226}" dt="2020-11-23T21:51:46.903" v="2429" actId="1076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5EE8C770-75CC-4847-8E2B-8445B03A6226}" dt="2020-11-23T17:02:40.846" v="212" actId="478"/>
          <ac:spMkLst>
            <pc:docMk/>
            <pc:sldMk cId="4056039362" sldId="260"/>
            <ac:spMk id="2" creationId="{FF8B1EDC-6C77-4197-B6C2-2D602679E956}"/>
          </ac:spMkLst>
        </pc:spChg>
        <pc:spChg chg="mod">
          <ac:chgData name="Antonio Osamu Katagiri Tanaka" userId="2c28225e-d492-4964-8551-1b0a3c65dda0" providerId="ADAL" clId="{5EE8C770-75CC-4847-8E2B-8445B03A6226}" dt="2020-11-23T21:51:46.903" v="2429" actId="1076"/>
          <ac:spMkLst>
            <pc:docMk/>
            <pc:sldMk cId="4056039362" sldId="260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5EE8C770-75CC-4847-8E2B-8445B03A6226}" dt="2020-11-23T17:03:31.064" v="219" actId="207"/>
          <ac:spMkLst>
            <pc:docMk/>
            <pc:sldMk cId="4056039362" sldId="260"/>
            <ac:spMk id="8" creationId="{205A442E-C8E3-477E-9E31-4D0424783AB4}"/>
          </ac:spMkLst>
        </pc:spChg>
        <pc:spChg chg="mod">
          <ac:chgData name="Antonio Osamu Katagiri Tanaka" userId="2c28225e-d492-4964-8551-1b0a3c65dda0" providerId="ADAL" clId="{5EE8C770-75CC-4847-8E2B-8445B03A6226}" dt="2020-11-23T18:20:31.559" v="813" actId="14100"/>
          <ac:spMkLst>
            <pc:docMk/>
            <pc:sldMk cId="4056039362" sldId="260"/>
            <ac:spMk id="14" creationId="{B1FDEF3E-1872-41D3-A841-FBE14801F476}"/>
          </ac:spMkLst>
        </pc:spChg>
        <pc:spChg chg="mod">
          <ac:chgData name="Antonio Osamu Katagiri Tanaka" userId="2c28225e-d492-4964-8551-1b0a3c65dda0" providerId="ADAL" clId="{5EE8C770-75CC-4847-8E2B-8445B03A6226}" dt="2020-11-23T17:03:31.064" v="219" actId="207"/>
          <ac:spMkLst>
            <pc:docMk/>
            <pc:sldMk cId="4056039362" sldId="260"/>
            <ac:spMk id="15" creationId="{BF1EC055-AAA3-42E3-A30E-1831B6622267}"/>
          </ac:spMkLst>
        </pc:spChg>
        <pc:picChg chg="add del mod">
          <ac:chgData name="Antonio Osamu Katagiri Tanaka" userId="2c28225e-d492-4964-8551-1b0a3c65dda0" providerId="ADAL" clId="{5EE8C770-75CC-4847-8E2B-8445B03A6226}" dt="2020-11-23T18:18:39.012" v="793" actId="478"/>
          <ac:picMkLst>
            <pc:docMk/>
            <pc:sldMk cId="4056039362" sldId="260"/>
            <ac:picMk id="3" creationId="{471CF27E-4C21-4377-A252-8C2EF1C7C0A9}"/>
          </ac:picMkLst>
        </pc:picChg>
        <pc:picChg chg="add mod">
          <ac:chgData name="Antonio Osamu Katagiri Tanaka" userId="2c28225e-d492-4964-8551-1b0a3c65dda0" providerId="ADAL" clId="{5EE8C770-75CC-4847-8E2B-8445B03A6226}" dt="2020-11-23T18:18:56.268" v="798" actId="1076"/>
          <ac:picMkLst>
            <pc:docMk/>
            <pc:sldMk cId="4056039362" sldId="260"/>
            <ac:picMk id="4" creationId="{24482948-7BDA-48D5-B7A5-8608076EF5A8}"/>
          </ac:picMkLst>
        </pc:picChg>
        <pc:picChg chg="del">
          <ac:chgData name="Antonio Osamu Katagiri Tanaka" userId="2c28225e-d492-4964-8551-1b0a3c65dda0" providerId="ADAL" clId="{5EE8C770-75CC-4847-8E2B-8445B03A6226}" dt="2020-11-23T18:17:11.479" v="785" actId="478"/>
          <ac:picMkLst>
            <pc:docMk/>
            <pc:sldMk cId="4056039362" sldId="260"/>
            <ac:picMk id="16" creationId="{9073F1D2-614E-498F-A084-85E62175D118}"/>
          </ac:picMkLst>
        </pc:picChg>
        <pc:picChg chg="del">
          <ac:chgData name="Antonio Osamu Katagiri Tanaka" userId="2c28225e-d492-4964-8551-1b0a3c65dda0" providerId="ADAL" clId="{5EE8C770-75CC-4847-8E2B-8445B03A6226}" dt="2020-11-23T17:03:25.786" v="217" actId="478"/>
          <ac:picMkLst>
            <pc:docMk/>
            <pc:sldMk cId="4056039362" sldId="260"/>
            <ac:picMk id="18" creationId="{673502A9-76FE-4A38-AB0E-8456CF40E152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18:12:32.682" v="784" actId="14100"/>
        <pc:sldMkLst>
          <pc:docMk/>
          <pc:sldMk cId="4246728971" sldId="269"/>
        </pc:sldMkLst>
        <pc:spChg chg="mod">
          <ac:chgData name="Antonio Osamu Katagiri Tanaka" userId="2c28225e-d492-4964-8551-1b0a3c65dda0" providerId="ADAL" clId="{5EE8C770-75CC-4847-8E2B-8445B03A6226}" dt="2020-11-23T17:34:25.023" v="573" actId="403"/>
          <ac:spMkLst>
            <pc:docMk/>
            <pc:sldMk cId="4246728971" sldId="269"/>
            <ac:spMk id="2" creationId="{6DDF4E12-8FF6-4ADC-8AF4-F321F8D632CD}"/>
          </ac:spMkLst>
        </pc:spChg>
        <pc:spChg chg="mod">
          <ac:chgData name="Antonio Osamu Katagiri Tanaka" userId="2c28225e-d492-4964-8551-1b0a3c65dda0" providerId="ADAL" clId="{5EE8C770-75CC-4847-8E2B-8445B03A6226}" dt="2020-11-23T17:34:18.986" v="570" actId="207"/>
          <ac:spMkLst>
            <pc:docMk/>
            <pc:sldMk cId="4246728971" sldId="269"/>
            <ac:spMk id="3" creationId="{2D3FFEBE-5388-4A46-A0AF-9ADC5456286E}"/>
          </ac:spMkLst>
        </pc:spChg>
        <pc:picChg chg="del">
          <ac:chgData name="Antonio Osamu Katagiri Tanaka" userId="2c28225e-d492-4964-8551-1b0a3c65dda0" providerId="ADAL" clId="{5EE8C770-75CC-4847-8E2B-8445B03A6226}" dt="2020-11-23T17:34:01.768" v="567" actId="478"/>
          <ac:picMkLst>
            <pc:docMk/>
            <pc:sldMk cId="4246728971" sldId="269"/>
            <ac:picMk id="4" creationId="{28A9DF64-C278-4522-8D9B-6EF9A4876393}"/>
          </ac:picMkLst>
        </pc:picChg>
        <pc:picChg chg="add mod">
          <ac:chgData name="Antonio Osamu Katagiri Tanaka" userId="2c28225e-d492-4964-8551-1b0a3c65dda0" providerId="ADAL" clId="{5EE8C770-75CC-4847-8E2B-8445B03A6226}" dt="2020-11-23T18:08:36.305" v="774" actId="1076"/>
          <ac:picMkLst>
            <pc:docMk/>
            <pc:sldMk cId="4246728971" sldId="269"/>
            <ac:picMk id="5" creationId="{48EBD6E7-BABB-4EF6-AFB5-07E95C3DA039}"/>
          </ac:picMkLst>
        </pc:picChg>
        <pc:picChg chg="add del mod">
          <ac:chgData name="Antonio Osamu Katagiri Tanaka" userId="2c28225e-d492-4964-8551-1b0a3c65dda0" providerId="ADAL" clId="{5EE8C770-75CC-4847-8E2B-8445B03A6226}" dt="2020-11-23T17:38:43.783" v="579"/>
          <ac:picMkLst>
            <pc:docMk/>
            <pc:sldMk cId="4246728971" sldId="269"/>
            <ac:picMk id="6" creationId="{9C310AB6-AA3B-40C6-BDC1-64C83AF308B5}"/>
          </ac:picMkLst>
        </pc:picChg>
        <pc:picChg chg="add mod">
          <ac:chgData name="Antonio Osamu Katagiri Tanaka" userId="2c28225e-d492-4964-8551-1b0a3c65dda0" providerId="ADAL" clId="{5EE8C770-75CC-4847-8E2B-8445B03A6226}" dt="2020-11-23T17:52:36.702" v="766" actId="1036"/>
          <ac:picMkLst>
            <pc:docMk/>
            <pc:sldMk cId="4246728971" sldId="269"/>
            <ac:picMk id="7" creationId="{CB8BE913-127D-4859-BE04-9358E69B9597}"/>
          </ac:picMkLst>
        </pc:picChg>
        <pc:picChg chg="add mod">
          <ac:chgData name="Antonio Osamu Katagiri Tanaka" userId="2c28225e-d492-4964-8551-1b0a3c65dda0" providerId="ADAL" clId="{5EE8C770-75CC-4847-8E2B-8445B03A6226}" dt="2020-11-23T17:42:06.202" v="657" actId="1037"/>
          <ac:picMkLst>
            <pc:docMk/>
            <pc:sldMk cId="4246728971" sldId="269"/>
            <ac:picMk id="8" creationId="{B0DEBBB3-1572-48F9-9D30-407DC2071CE8}"/>
          </ac:picMkLst>
        </pc:picChg>
        <pc:picChg chg="add del mod">
          <ac:chgData name="Antonio Osamu Katagiri Tanaka" userId="2c28225e-d492-4964-8551-1b0a3c65dda0" providerId="ADAL" clId="{5EE8C770-75CC-4847-8E2B-8445B03A6226}" dt="2020-11-23T18:08:44.608" v="776" actId="478"/>
          <ac:picMkLst>
            <pc:docMk/>
            <pc:sldMk cId="4246728971" sldId="269"/>
            <ac:picMk id="9" creationId="{11EDF3F7-95E3-4BC2-81FA-7302036AC662}"/>
          </ac:picMkLst>
        </pc:picChg>
        <pc:picChg chg="add mod">
          <ac:chgData name="Antonio Osamu Katagiri Tanaka" userId="2c28225e-d492-4964-8551-1b0a3c65dda0" providerId="ADAL" clId="{5EE8C770-75CC-4847-8E2B-8445B03A6226}" dt="2020-11-23T18:12:32.682" v="784" actId="14100"/>
          <ac:picMkLst>
            <pc:docMk/>
            <pc:sldMk cId="4246728971" sldId="269"/>
            <ac:picMk id="10" creationId="{9E9ADB42-1F7F-4A1D-AF56-1378CB6CA62B}"/>
          </ac:picMkLst>
        </pc:picChg>
        <pc:picChg chg="add del mod">
          <ac:chgData name="Antonio Osamu Katagiri Tanaka" userId="2c28225e-d492-4964-8551-1b0a3c65dda0" providerId="ADAL" clId="{5EE8C770-75CC-4847-8E2B-8445B03A6226}" dt="2020-11-23T18:07:29.281" v="769" actId="21"/>
          <ac:picMkLst>
            <pc:docMk/>
            <pc:sldMk cId="4246728971" sldId="269"/>
            <ac:picMk id="1026" creationId="{1498C708-4EB9-41E7-A620-1C810E6BC76E}"/>
          </ac:picMkLst>
        </pc:picChg>
        <pc:picChg chg="del mod">
          <ac:chgData name="Antonio Osamu Katagiri Tanaka" userId="2c28225e-d492-4964-8551-1b0a3c65dda0" providerId="ADAL" clId="{5EE8C770-75CC-4847-8E2B-8445B03A6226}" dt="2020-11-23T17:39:11.166" v="587" actId="478"/>
          <ac:picMkLst>
            <pc:docMk/>
            <pc:sldMk cId="4246728971" sldId="269"/>
            <ac:picMk id="1030" creationId="{DF3B20E7-DFB7-496B-A1B1-F29CEEFDF57F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50:15.607" v="2415" actId="1076"/>
        <pc:sldMkLst>
          <pc:docMk/>
          <pc:sldMk cId="2232161063" sldId="281"/>
        </pc:sldMkLst>
        <pc:spChg chg="mod">
          <ac:chgData name="Antonio Osamu Katagiri Tanaka" userId="2c28225e-d492-4964-8551-1b0a3c65dda0" providerId="ADAL" clId="{5EE8C770-75CC-4847-8E2B-8445B03A6226}" dt="2020-11-23T17:07:35.136" v="259" actId="113"/>
          <ac:spMkLst>
            <pc:docMk/>
            <pc:sldMk cId="2232161063" sldId="281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21:50:15.607" v="2415" actId="1076"/>
          <ac:spMkLst>
            <pc:docMk/>
            <pc:sldMk cId="2232161063" sldId="281"/>
            <ac:spMk id="6" creationId="{68498D33-5ADF-49CD-95AC-DE0439FB067A}"/>
          </ac:spMkLst>
        </pc:spChg>
        <pc:spChg chg="mod">
          <ac:chgData name="Antonio Osamu Katagiri Tanaka" userId="2c28225e-d492-4964-8551-1b0a3c65dda0" providerId="ADAL" clId="{5EE8C770-75CC-4847-8E2B-8445B03A6226}" dt="2020-11-23T18:27:16.991" v="916" actId="14100"/>
          <ac:spMkLst>
            <pc:docMk/>
            <pc:sldMk cId="2232161063" sldId="281"/>
            <ac:spMk id="17" creationId="{1B0ED3E0-1960-4F02-BDDE-204FC672BA17}"/>
          </ac:spMkLst>
        </pc:spChg>
        <pc:grpChg chg="mod">
          <ac:chgData name="Antonio Osamu Katagiri Tanaka" userId="2c28225e-d492-4964-8551-1b0a3c65dda0" providerId="ADAL" clId="{5EE8C770-75CC-4847-8E2B-8445B03A6226}" dt="2020-11-23T17:07:26.737" v="257" actId="207"/>
          <ac:grpSpMkLst>
            <pc:docMk/>
            <pc:sldMk cId="2232161063" sldId="281"/>
            <ac:grpSpMk id="7" creationId="{4B113295-7141-4203-8601-18080E62B755}"/>
          </ac:grpSpMkLst>
        </pc:grpChg>
        <pc:picChg chg="del mod">
          <ac:chgData name="Antonio Osamu Katagiri Tanaka" userId="2c28225e-d492-4964-8551-1b0a3c65dda0" providerId="ADAL" clId="{5EE8C770-75CC-4847-8E2B-8445B03A6226}" dt="2020-11-23T17:08:30.765" v="271" actId="478"/>
          <ac:picMkLst>
            <pc:docMk/>
            <pc:sldMk cId="2232161063" sldId="281"/>
            <ac:picMk id="21" creationId="{09D33A29-A257-4660-8084-61A1986ECBB4}"/>
          </ac:picMkLst>
        </pc:picChg>
        <pc:inkChg chg="mod">
          <ac:chgData name="Antonio Osamu Katagiri Tanaka" userId="2c28225e-d492-4964-8551-1b0a3c65dda0" providerId="ADAL" clId="{5EE8C770-75CC-4847-8E2B-8445B03A6226}" dt="2020-11-23T17:07:26.737" v="257" actId="207"/>
          <ac:inkMkLst>
            <pc:docMk/>
            <pc:sldMk cId="2232161063" sldId="281"/>
            <ac:inkMk id="19" creationId="{BAA549A7-2830-4ED6-A802-0791908B8068}"/>
          </ac:inkMkLst>
        </pc:inkChg>
      </pc:sldChg>
      <pc:sldChg chg="addSp delSp modSp mod">
        <pc:chgData name="Antonio Osamu Katagiri Tanaka" userId="2c28225e-d492-4964-8551-1b0a3c65dda0" providerId="ADAL" clId="{5EE8C770-75CC-4847-8E2B-8445B03A6226}" dt="2020-11-23T21:50:03.946" v="2413" actId="1076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5EE8C770-75CC-4847-8E2B-8445B03A6226}" dt="2020-11-23T17:07:54.932" v="263" actId="255"/>
          <ac:spMkLst>
            <pc:docMk/>
            <pc:sldMk cId="257131394" sldId="282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18:33:35.555" v="940" actId="1076"/>
          <ac:spMkLst>
            <pc:docMk/>
            <pc:sldMk cId="257131394" sldId="282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5EE8C770-75CC-4847-8E2B-8445B03A6226}" dt="2020-11-23T21:50:03.946" v="2413" actId="1076"/>
          <ac:spMkLst>
            <pc:docMk/>
            <pc:sldMk cId="257131394" sldId="282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5EE8C770-75CC-4847-8E2B-8445B03A6226}" dt="2020-11-23T18:31:30.110" v="930" actId="14100"/>
          <ac:spMkLst>
            <pc:docMk/>
            <pc:sldMk cId="257131394" sldId="282"/>
            <ac:spMk id="10" creationId="{FED1052E-44D8-4D09-8333-E99114EFFD91}"/>
          </ac:spMkLst>
        </pc:spChg>
        <pc:spChg chg="mod">
          <ac:chgData name="Antonio Osamu Katagiri Tanaka" userId="2c28225e-d492-4964-8551-1b0a3c65dda0" providerId="ADAL" clId="{5EE8C770-75CC-4847-8E2B-8445B03A6226}" dt="2020-11-23T18:29:54.262" v="919" actId="207"/>
          <ac:spMkLst>
            <pc:docMk/>
            <pc:sldMk cId="257131394" sldId="282"/>
            <ac:spMk id="12" creationId="{9A444900-A001-46F2-9572-B970655C5FE9}"/>
          </ac:spMkLst>
        </pc:spChg>
        <pc:spChg chg="mod">
          <ac:chgData name="Antonio Osamu Katagiri Tanaka" userId="2c28225e-d492-4964-8551-1b0a3c65dda0" providerId="ADAL" clId="{5EE8C770-75CC-4847-8E2B-8445B03A6226}" dt="2020-11-23T18:33:25.643" v="939" actId="1076"/>
          <ac:spMkLst>
            <pc:docMk/>
            <pc:sldMk cId="257131394" sldId="282"/>
            <ac:spMk id="14" creationId="{58005253-22E7-4309-B377-1A70005DD6CC}"/>
          </ac:spMkLst>
        </pc:spChg>
        <pc:picChg chg="add mod">
          <ac:chgData name="Antonio Osamu Katagiri Tanaka" userId="2c28225e-d492-4964-8551-1b0a3c65dda0" providerId="ADAL" clId="{5EE8C770-75CC-4847-8E2B-8445B03A6226}" dt="2020-11-23T18:33:08.639" v="936" actId="1076"/>
          <ac:picMkLst>
            <pc:docMk/>
            <pc:sldMk cId="257131394" sldId="282"/>
            <ac:picMk id="4" creationId="{A6FECE9A-AFDA-4CFF-88A5-6513A58E19E9}"/>
          </ac:picMkLst>
        </pc:picChg>
        <pc:picChg chg="del mod">
          <ac:chgData name="Antonio Osamu Katagiri Tanaka" userId="2c28225e-d492-4964-8551-1b0a3c65dda0" providerId="ADAL" clId="{5EE8C770-75CC-4847-8E2B-8445B03A6226}" dt="2020-11-23T18:30:51.962" v="926" actId="478"/>
          <ac:picMkLst>
            <pc:docMk/>
            <pc:sldMk cId="257131394" sldId="282"/>
            <ac:picMk id="6" creationId="{E8483771-2F74-4E5F-A7C4-A58C6C3644F8}"/>
          </ac:picMkLst>
        </pc:picChg>
        <pc:picChg chg="del mod">
          <ac:chgData name="Antonio Osamu Katagiri Tanaka" userId="2c28225e-d492-4964-8551-1b0a3c65dda0" providerId="ADAL" clId="{5EE8C770-75CC-4847-8E2B-8445B03A6226}" dt="2020-11-23T17:08:34.275" v="272" actId="478"/>
          <ac:picMkLst>
            <pc:docMk/>
            <pc:sldMk cId="257131394" sldId="282"/>
            <ac:picMk id="16" creationId="{A052409E-2104-48DD-9EF0-F046EF25B5CD}"/>
          </ac:picMkLst>
        </pc:picChg>
        <pc:inkChg chg="mod">
          <ac:chgData name="Antonio Osamu Katagiri Tanaka" userId="2c28225e-d492-4964-8551-1b0a3c65dda0" providerId="ADAL" clId="{5EE8C770-75CC-4847-8E2B-8445B03A6226}" dt="2020-11-23T17:07:46.150" v="261" actId="207"/>
          <ac:inkMkLst>
            <pc:docMk/>
            <pc:sldMk cId="257131394" sldId="282"/>
            <ac:inkMk id="19" creationId="{BAA549A7-2830-4ED6-A802-0791908B8068}"/>
          </ac:inkMkLst>
        </pc:inkChg>
      </pc:sldChg>
      <pc:sldChg chg="delSp modSp mod">
        <pc:chgData name="Antonio Osamu Katagiri Tanaka" userId="2c28225e-d492-4964-8551-1b0a3c65dda0" providerId="ADAL" clId="{5EE8C770-75CC-4847-8E2B-8445B03A6226}" dt="2020-11-23T21:50:59.497" v="2423" actId="1076"/>
        <pc:sldMkLst>
          <pc:docMk/>
          <pc:sldMk cId="734502709" sldId="283"/>
        </pc:sldMkLst>
        <pc:spChg chg="mod">
          <ac:chgData name="Antonio Osamu Katagiri Tanaka" userId="2c28225e-d492-4964-8551-1b0a3c65dda0" providerId="ADAL" clId="{5EE8C770-75CC-4847-8E2B-8445B03A6226}" dt="2020-11-23T17:04:58.905" v="234" actId="113"/>
          <ac:spMkLst>
            <pc:docMk/>
            <pc:sldMk cId="734502709" sldId="283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21:50:59.497" v="2423" actId="1076"/>
          <ac:spMkLst>
            <pc:docMk/>
            <pc:sldMk cId="734502709" sldId="283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5EE8C770-75CC-4847-8E2B-8445B03A6226}" dt="2020-11-23T18:24:39.372" v="880" actId="14100"/>
          <ac:spMkLst>
            <pc:docMk/>
            <pc:sldMk cId="734502709" sldId="283"/>
            <ac:spMk id="10" creationId="{FED1052E-44D8-4D09-8333-E99114EFFD91}"/>
          </ac:spMkLst>
        </pc:spChg>
        <pc:spChg chg="mod">
          <ac:chgData name="Antonio Osamu Katagiri Tanaka" userId="2c28225e-d492-4964-8551-1b0a3c65dda0" providerId="ADAL" clId="{5EE8C770-75CC-4847-8E2B-8445B03A6226}" dt="2020-11-23T17:04:45.520" v="230" actId="207"/>
          <ac:spMkLst>
            <pc:docMk/>
            <pc:sldMk cId="734502709" sldId="283"/>
            <ac:spMk id="26" creationId="{58FD1EE1-93EF-47A0-B36D-1DB221778F4E}"/>
          </ac:spMkLst>
        </pc:spChg>
        <pc:grpChg chg="mod">
          <ac:chgData name="Antonio Osamu Katagiri Tanaka" userId="2c28225e-d492-4964-8551-1b0a3c65dda0" providerId="ADAL" clId="{5EE8C770-75CC-4847-8E2B-8445B03A6226}" dt="2020-11-23T17:04:45.520" v="230" actId="207"/>
          <ac:grpSpMkLst>
            <pc:docMk/>
            <pc:sldMk cId="734502709" sldId="283"/>
            <ac:grpSpMk id="27" creationId="{5E0B2641-E349-4D12-8D41-454924CBC561}"/>
          </ac:grpSpMkLst>
        </pc:grpChg>
        <pc:picChg chg="del mod">
          <ac:chgData name="Antonio Osamu Katagiri Tanaka" userId="2c28225e-d492-4964-8551-1b0a3c65dda0" providerId="ADAL" clId="{5EE8C770-75CC-4847-8E2B-8445B03A6226}" dt="2020-11-23T17:04:48.993" v="231" actId="478"/>
          <ac:picMkLst>
            <pc:docMk/>
            <pc:sldMk cId="734502709" sldId="283"/>
            <ac:picMk id="29" creationId="{CE7AED47-01B6-420D-AB19-0BBB047A06DF}"/>
          </ac:picMkLst>
        </pc:picChg>
        <pc:inkChg chg="mod">
          <ac:chgData name="Antonio Osamu Katagiri Tanaka" userId="2c28225e-d492-4964-8551-1b0a3c65dda0" providerId="ADAL" clId="{5EE8C770-75CC-4847-8E2B-8445B03A6226}" dt="2020-11-23T17:04:45.520" v="230" actId="207"/>
          <ac:inkMkLst>
            <pc:docMk/>
            <pc:sldMk cId="734502709" sldId="283"/>
            <ac:inkMk id="19" creationId="{BAA549A7-2830-4ED6-A802-0791908B8068}"/>
          </ac:inkMkLst>
        </pc:inkChg>
      </pc:sldChg>
      <pc:sldChg chg="addSp delSp modSp mod">
        <pc:chgData name="Antonio Osamu Katagiri Tanaka" userId="2c28225e-d492-4964-8551-1b0a3c65dda0" providerId="ADAL" clId="{5EE8C770-75CC-4847-8E2B-8445B03A6226}" dt="2020-11-23T21:51:10.662" v="2425" actId="1076"/>
        <pc:sldMkLst>
          <pc:docMk/>
          <pc:sldMk cId="1450346797" sldId="284"/>
        </pc:sldMkLst>
        <pc:spChg chg="mod">
          <ac:chgData name="Antonio Osamu Katagiri Tanaka" userId="2c28225e-d492-4964-8551-1b0a3c65dda0" providerId="ADAL" clId="{5EE8C770-75CC-4847-8E2B-8445B03A6226}" dt="2020-11-23T17:04:31.325" v="227" actId="113"/>
          <ac:spMkLst>
            <pc:docMk/>
            <pc:sldMk cId="1450346797" sldId="284"/>
            <ac:spMk id="2" creationId="{DAC67B46-6493-4536-8742-98DBC603997F}"/>
          </ac:spMkLst>
        </pc:spChg>
        <pc:spChg chg="add del mod ord">
          <ac:chgData name="Antonio Osamu Katagiri Tanaka" userId="2c28225e-d492-4964-8551-1b0a3c65dda0" providerId="ADAL" clId="{5EE8C770-75CC-4847-8E2B-8445B03A6226}" dt="2020-11-23T14:35:22.072" v="173" actId="478"/>
          <ac:spMkLst>
            <pc:docMk/>
            <pc:sldMk cId="1450346797" sldId="284"/>
            <ac:spMk id="4" creationId="{03EAD347-D7A3-4E30-8E61-C90ACBCF9DE7}"/>
          </ac:spMkLst>
        </pc:spChg>
        <pc:spChg chg="mod">
          <ac:chgData name="Antonio Osamu Katagiri Tanaka" userId="2c28225e-d492-4964-8551-1b0a3c65dda0" providerId="ADAL" clId="{5EE8C770-75CC-4847-8E2B-8445B03A6226}" dt="2020-11-23T18:23:09.445" v="843" actId="14100"/>
          <ac:spMkLst>
            <pc:docMk/>
            <pc:sldMk cId="1450346797" sldId="284"/>
            <ac:spMk id="10" creationId="{8BF48206-DF50-43B7-8081-AF8C72D1D80B}"/>
          </ac:spMkLst>
        </pc:spChg>
        <pc:spChg chg="mod">
          <ac:chgData name="Antonio Osamu Katagiri Tanaka" userId="2c28225e-d492-4964-8551-1b0a3c65dda0" providerId="ADAL" clId="{5EE8C770-75CC-4847-8E2B-8445B03A6226}" dt="2020-11-23T21:51:10.662" v="2425" actId="1076"/>
          <ac:spMkLst>
            <pc:docMk/>
            <pc:sldMk cId="1450346797" sldId="284"/>
            <ac:spMk id="11" creationId="{6876DC11-16DD-42C3-86F4-3D0F902EB1E4}"/>
          </ac:spMkLst>
        </pc:spChg>
        <pc:picChg chg="add del mod">
          <ac:chgData name="Antonio Osamu Katagiri Tanaka" userId="2c28225e-d492-4964-8551-1b0a3c65dda0" providerId="ADAL" clId="{5EE8C770-75CC-4847-8E2B-8445B03A6226}" dt="2020-11-23T18:23:17.262" v="846" actId="1036"/>
          <ac:picMkLst>
            <pc:docMk/>
            <pc:sldMk cId="1450346797" sldId="284"/>
            <ac:picMk id="3" creationId="{634DD8B6-5E28-4233-967F-FCD3A3234C45}"/>
          </ac:picMkLst>
        </pc:picChg>
        <pc:picChg chg="add del mod">
          <ac:chgData name="Antonio Osamu Katagiri Tanaka" userId="2c28225e-d492-4964-8551-1b0a3c65dda0" providerId="ADAL" clId="{5EE8C770-75CC-4847-8E2B-8445B03A6226}" dt="2020-11-23T18:19:29.732" v="806" actId="478"/>
          <ac:picMkLst>
            <pc:docMk/>
            <pc:sldMk cId="1450346797" sldId="284"/>
            <ac:picMk id="12" creationId="{76484E64-5289-457A-87C7-D9B8451C62E7}"/>
          </ac:picMkLst>
        </pc:picChg>
        <pc:picChg chg="add del">
          <ac:chgData name="Antonio Osamu Katagiri Tanaka" userId="2c28225e-d492-4964-8551-1b0a3c65dda0" providerId="ADAL" clId="{5EE8C770-75CC-4847-8E2B-8445B03A6226}" dt="2020-11-23T14:31:56.612" v="130" actId="478"/>
          <ac:picMkLst>
            <pc:docMk/>
            <pc:sldMk cId="1450346797" sldId="284"/>
            <ac:picMk id="22" creationId="{D14C440B-B14D-4F77-8009-E180AA7CEDFD}"/>
          </ac:picMkLst>
        </pc:picChg>
        <pc:picChg chg="del mod">
          <ac:chgData name="Antonio Osamu Katagiri Tanaka" userId="2c28225e-d492-4964-8551-1b0a3c65dda0" providerId="ADAL" clId="{5EE8C770-75CC-4847-8E2B-8445B03A6226}" dt="2020-11-23T17:04:38.020" v="228" actId="478"/>
          <ac:picMkLst>
            <pc:docMk/>
            <pc:sldMk cId="1450346797" sldId="284"/>
            <ac:picMk id="24" creationId="{4EE87BA3-1A90-42A9-AE53-E03C69E99979}"/>
          </ac:picMkLst>
        </pc:picChg>
      </pc:sldChg>
      <pc:sldChg chg="modSp mod">
        <pc:chgData name="Antonio Osamu Katagiri Tanaka" userId="2c28225e-d492-4964-8551-1b0a3c65dda0" providerId="ADAL" clId="{5EE8C770-75CC-4847-8E2B-8445B03A6226}" dt="2020-11-23T21:50:40.009" v="2419" actId="1076"/>
        <pc:sldMkLst>
          <pc:docMk/>
          <pc:sldMk cId="2610008429" sldId="285"/>
        </pc:sldMkLst>
        <pc:spChg chg="mod">
          <ac:chgData name="Antonio Osamu Katagiri Tanaka" userId="2c28225e-d492-4964-8551-1b0a3c65dda0" providerId="ADAL" clId="{5EE8C770-75CC-4847-8E2B-8445B03A6226}" dt="2020-11-23T17:06:11.536" v="240" actId="207"/>
          <ac:spMkLst>
            <pc:docMk/>
            <pc:sldMk cId="2610008429" sldId="285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17:06:38.710" v="251" actId="1037"/>
          <ac:spMkLst>
            <pc:docMk/>
            <pc:sldMk cId="2610008429" sldId="285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5EE8C770-75CC-4847-8E2B-8445B03A6226}" dt="2020-11-23T18:26:12.037" v="903" actId="1076"/>
          <ac:spMkLst>
            <pc:docMk/>
            <pc:sldMk cId="2610008429" sldId="285"/>
            <ac:spMk id="6" creationId="{823CA51F-9003-4251-8DFB-96B2E0D3BA6E}"/>
          </ac:spMkLst>
        </pc:spChg>
        <pc:spChg chg="mod">
          <ac:chgData name="Antonio Osamu Katagiri Tanaka" userId="2c28225e-d492-4964-8551-1b0a3c65dda0" providerId="ADAL" clId="{5EE8C770-75CC-4847-8E2B-8445B03A6226}" dt="2020-11-23T17:06:27.285" v="247" actId="1038"/>
          <ac:spMkLst>
            <pc:docMk/>
            <pc:sldMk cId="2610008429" sldId="285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5EE8C770-75CC-4847-8E2B-8445B03A6226}" dt="2020-11-23T21:50:40.009" v="2419" actId="1076"/>
          <ac:spMkLst>
            <pc:docMk/>
            <pc:sldMk cId="2610008429" sldId="285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5EE8C770-75CC-4847-8E2B-8445B03A6226}" dt="2020-11-23T18:26:43.523" v="908" actId="1076"/>
          <ac:spMkLst>
            <pc:docMk/>
            <pc:sldMk cId="2610008429" sldId="285"/>
            <ac:spMk id="10" creationId="{FED1052E-44D8-4D09-8333-E99114EFFD91}"/>
          </ac:spMkLst>
        </pc:spChg>
        <pc:spChg chg="mod">
          <ac:chgData name="Antonio Osamu Katagiri Tanaka" userId="2c28225e-d492-4964-8551-1b0a3c65dda0" providerId="ADAL" clId="{5EE8C770-75CC-4847-8E2B-8445B03A6226}" dt="2020-11-23T17:06:38.710" v="251" actId="1037"/>
          <ac:spMkLst>
            <pc:docMk/>
            <pc:sldMk cId="2610008429" sldId="285"/>
            <ac:spMk id="15" creationId="{AF970114-FABA-456E-A484-168447DF31C8}"/>
          </ac:spMkLst>
        </pc:spChg>
        <pc:spChg chg="mod">
          <ac:chgData name="Antonio Osamu Katagiri Tanaka" userId="2c28225e-d492-4964-8551-1b0a3c65dda0" providerId="ADAL" clId="{5EE8C770-75CC-4847-8E2B-8445B03A6226}" dt="2020-11-23T17:06:27.285" v="247" actId="1038"/>
          <ac:spMkLst>
            <pc:docMk/>
            <pc:sldMk cId="2610008429" sldId="285"/>
            <ac:spMk id="17" creationId="{13BB3016-94EB-4876-8EB8-A90393839251}"/>
          </ac:spMkLst>
        </pc:spChg>
        <pc:picChg chg="mod">
          <ac:chgData name="Antonio Osamu Katagiri Tanaka" userId="2c28225e-d492-4964-8551-1b0a3c65dda0" providerId="ADAL" clId="{5EE8C770-75CC-4847-8E2B-8445B03A6226}" dt="2020-11-23T17:08:24.049" v="269" actId="1076"/>
          <ac:picMkLst>
            <pc:docMk/>
            <pc:sldMk cId="2610008429" sldId="285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5EE8C770-75CC-4847-8E2B-8445B03A6226}" dt="2020-11-23T18:26:17.001" v="905" actId="1076"/>
          <ac:picMkLst>
            <pc:docMk/>
            <pc:sldMk cId="2610008429" sldId="285"/>
            <ac:picMk id="13" creationId="{F78AE00B-3090-4117-8F31-AB557DD18CDB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21:37:38.739" v="2329" actId="14100"/>
        <pc:sldMkLst>
          <pc:docMk/>
          <pc:sldMk cId="3511008730" sldId="286"/>
        </pc:sldMkLst>
        <pc:spChg chg="mod">
          <ac:chgData name="Antonio Osamu Katagiri Tanaka" userId="2c28225e-d492-4964-8551-1b0a3c65dda0" providerId="ADAL" clId="{5EE8C770-75CC-4847-8E2B-8445B03A6226}" dt="2020-11-23T18:35:23.029" v="946" actId="1076"/>
          <ac:spMkLst>
            <pc:docMk/>
            <pc:sldMk cId="3511008730" sldId="286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17:50:37.653" v="758" actId="1076"/>
          <ac:spMkLst>
            <pc:docMk/>
            <pc:sldMk cId="3511008730" sldId="286"/>
            <ac:spMk id="3" creationId="{A51735EA-364F-4DB6-9E9D-FCF1E7778F2A}"/>
          </ac:spMkLst>
        </pc:spChg>
        <pc:spChg chg="mod">
          <ac:chgData name="Antonio Osamu Katagiri Tanaka" userId="2c28225e-d492-4964-8551-1b0a3c65dda0" providerId="ADAL" clId="{5EE8C770-75CC-4847-8E2B-8445B03A6226}" dt="2020-11-23T17:52:01.080" v="764" actId="207"/>
          <ac:spMkLst>
            <pc:docMk/>
            <pc:sldMk cId="3511008730" sldId="286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5EE8C770-75CC-4847-8E2B-8445B03A6226}" dt="2020-11-23T21:37:38.739" v="2329" actId="14100"/>
          <ac:spMkLst>
            <pc:docMk/>
            <pc:sldMk cId="3511008730" sldId="286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5EE8C770-75CC-4847-8E2B-8445B03A6226}" dt="2020-11-23T17:50:16.414" v="756"/>
          <ac:spMkLst>
            <pc:docMk/>
            <pc:sldMk cId="3511008730" sldId="286"/>
            <ac:spMk id="8" creationId="{4210FFD3-FEF1-4240-AED5-C9C3964FE373}"/>
          </ac:spMkLst>
        </pc:spChg>
        <pc:picChg chg="del">
          <ac:chgData name="Antonio Osamu Katagiri Tanaka" userId="2c28225e-d492-4964-8551-1b0a3c65dda0" providerId="ADAL" clId="{5EE8C770-75CC-4847-8E2B-8445B03A6226}" dt="2020-11-23T17:49:23.063" v="746" actId="478"/>
          <ac:picMkLst>
            <pc:docMk/>
            <pc:sldMk cId="3511008730" sldId="286"/>
            <ac:picMk id="7" creationId="{8CBADA0A-BE9E-4AB1-8BD2-BA689A1C4943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50:49.407" v="2421" actId="1076"/>
        <pc:sldMkLst>
          <pc:docMk/>
          <pc:sldMk cId="2055834938" sldId="287"/>
        </pc:sldMkLst>
        <pc:spChg chg="mod">
          <ac:chgData name="Antonio Osamu Katagiri Tanaka" userId="2c28225e-d492-4964-8551-1b0a3c65dda0" providerId="ADAL" clId="{5EE8C770-75CC-4847-8E2B-8445B03A6226}" dt="2020-11-23T17:05:59.349" v="238" actId="113"/>
          <ac:spMkLst>
            <pc:docMk/>
            <pc:sldMk cId="2055834938" sldId="287"/>
            <ac:spMk id="2" creationId="{DAC67B46-6493-4536-8742-98DBC603997F}"/>
          </ac:spMkLst>
        </pc:spChg>
        <pc:spChg chg="mod topLvl">
          <ac:chgData name="Antonio Osamu Katagiri Tanaka" userId="2c28225e-d492-4964-8551-1b0a3c65dda0" providerId="ADAL" clId="{5EE8C770-75CC-4847-8E2B-8445B03A6226}" dt="2020-11-23T18:25:41.035" v="892" actId="165"/>
          <ac:spMkLst>
            <pc:docMk/>
            <pc:sldMk cId="2055834938" sldId="287"/>
            <ac:spMk id="4" creationId="{749A7DB7-43CE-4B51-86DB-8EFA7564D5D3}"/>
          </ac:spMkLst>
        </pc:spChg>
        <pc:spChg chg="mod">
          <ac:chgData name="Antonio Osamu Katagiri Tanaka" userId="2c28225e-d492-4964-8551-1b0a3c65dda0" providerId="ADAL" clId="{5EE8C770-75CC-4847-8E2B-8445B03A6226}" dt="2020-11-23T18:25:30.584" v="891" actId="1076"/>
          <ac:spMkLst>
            <pc:docMk/>
            <pc:sldMk cId="2055834938" sldId="287"/>
            <ac:spMk id="5" creationId="{075B97FA-FB14-415C-8EF3-AE058C17361D}"/>
          </ac:spMkLst>
        </pc:spChg>
        <pc:spChg chg="mod">
          <ac:chgData name="Antonio Osamu Katagiri Tanaka" userId="2c28225e-d492-4964-8551-1b0a3c65dda0" providerId="ADAL" clId="{5EE8C770-75CC-4847-8E2B-8445B03A6226}" dt="2020-11-23T21:50:49.407" v="2421" actId="1076"/>
          <ac:spMkLst>
            <pc:docMk/>
            <pc:sldMk cId="2055834938" sldId="287"/>
            <ac:spMk id="8" creationId="{E02E6151-D91E-48E5-BF46-255362D82154}"/>
          </ac:spMkLst>
        </pc:spChg>
        <pc:spChg chg="mod topLvl">
          <ac:chgData name="Antonio Osamu Katagiri Tanaka" userId="2c28225e-d492-4964-8551-1b0a3c65dda0" providerId="ADAL" clId="{5EE8C770-75CC-4847-8E2B-8445B03A6226}" dt="2020-11-23T18:25:47.092" v="901" actId="1038"/>
          <ac:spMkLst>
            <pc:docMk/>
            <pc:sldMk cId="2055834938" sldId="287"/>
            <ac:spMk id="9" creationId="{7381DF00-87AC-412F-81FB-9E8871094FD7}"/>
          </ac:spMkLst>
        </pc:spChg>
        <pc:spChg chg="mod">
          <ac:chgData name="Antonio Osamu Katagiri Tanaka" userId="2c28225e-d492-4964-8551-1b0a3c65dda0" providerId="ADAL" clId="{5EE8C770-75CC-4847-8E2B-8445B03A6226}" dt="2020-11-23T18:24:49.722" v="883" actId="1076"/>
          <ac:spMkLst>
            <pc:docMk/>
            <pc:sldMk cId="2055834938" sldId="287"/>
            <ac:spMk id="10" creationId="{FED1052E-44D8-4D09-8333-E99114EFFD91}"/>
          </ac:spMkLst>
        </pc:spChg>
        <pc:spChg chg="mod topLvl">
          <ac:chgData name="Antonio Osamu Katagiri Tanaka" userId="2c28225e-d492-4964-8551-1b0a3c65dda0" providerId="ADAL" clId="{5EE8C770-75CC-4847-8E2B-8445B03A6226}" dt="2020-11-23T18:25:41.035" v="892" actId="165"/>
          <ac:spMkLst>
            <pc:docMk/>
            <pc:sldMk cId="2055834938" sldId="287"/>
            <ac:spMk id="12" creationId="{0BC4C15F-679F-4CC3-9D40-7DBC787C32B7}"/>
          </ac:spMkLst>
        </pc:spChg>
        <pc:spChg chg="mod">
          <ac:chgData name="Antonio Osamu Katagiri Tanaka" userId="2c28225e-d492-4964-8551-1b0a3c65dda0" providerId="ADAL" clId="{5EE8C770-75CC-4847-8E2B-8445B03A6226}" dt="2020-11-23T18:25:41.035" v="892" actId="165"/>
          <ac:spMkLst>
            <pc:docMk/>
            <pc:sldMk cId="2055834938" sldId="287"/>
            <ac:spMk id="22" creationId="{AFCD40CB-7C84-43D1-B90F-ADB04372E7AE}"/>
          </ac:spMkLst>
        </pc:spChg>
        <pc:spChg chg="mod">
          <ac:chgData name="Antonio Osamu Katagiri Tanaka" userId="2c28225e-d492-4964-8551-1b0a3c65dda0" providerId="ADAL" clId="{5EE8C770-75CC-4847-8E2B-8445B03A6226}" dt="2020-11-23T18:25:41.035" v="892" actId="165"/>
          <ac:spMkLst>
            <pc:docMk/>
            <pc:sldMk cId="2055834938" sldId="287"/>
            <ac:spMk id="24" creationId="{86D5BC90-C999-4CCF-AF69-1D2F7897C244}"/>
          </ac:spMkLst>
        </pc:spChg>
        <pc:spChg chg="mod">
          <ac:chgData name="Antonio Osamu Katagiri Tanaka" userId="2c28225e-d492-4964-8551-1b0a3c65dda0" providerId="ADAL" clId="{5EE8C770-75CC-4847-8E2B-8445B03A6226}" dt="2020-11-23T18:24:55.089" v="884" actId="14100"/>
          <ac:spMkLst>
            <pc:docMk/>
            <pc:sldMk cId="2055834938" sldId="287"/>
            <ac:spMk id="25" creationId="{74D9C035-CA19-4A2E-B3AA-BD98BAF82A33}"/>
          </ac:spMkLst>
        </pc:spChg>
        <pc:spChg chg="mod">
          <ac:chgData name="Antonio Osamu Katagiri Tanaka" userId="2c28225e-d492-4964-8551-1b0a3c65dda0" providerId="ADAL" clId="{5EE8C770-75CC-4847-8E2B-8445B03A6226}" dt="2020-11-23T18:25:41.035" v="892" actId="165"/>
          <ac:spMkLst>
            <pc:docMk/>
            <pc:sldMk cId="2055834938" sldId="287"/>
            <ac:spMk id="26" creationId="{37C2579D-9E75-4024-89F7-214E0830F443}"/>
          </ac:spMkLst>
        </pc:spChg>
        <pc:spChg chg="mod">
          <ac:chgData name="Antonio Osamu Katagiri Tanaka" userId="2c28225e-d492-4964-8551-1b0a3c65dda0" providerId="ADAL" clId="{5EE8C770-75CC-4847-8E2B-8445B03A6226}" dt="2020-11-23T18:25:41.035" v="892" actId="165"/>
          <ac:spMkLst>
            <pc:docMk/>
            <pc:sldMk cId="2055834938" sldId="287"/>
            <ac:spMk id="28" creationId="{095163F1-2767-47AF-B558-BCDEB8E44C9B}"/>
          </ac:spMkLst>
        </pc:spChg>
        <pc:grpChg chg="mod topLvl">
          <ac:chgData name="Antonio Osamu Katagiri Tanaka" userId="2c28225e-d492-4964-8551-1b0a3c65dda0" providerId="ADAL" clId="{5EE8C770-75CC-4847-8E2B-8445B03A6226}" dt="2020-11-23T18:25:41.035" v="892" actId="165"/>
          <ac:grpSpMkLst>
            <pc:docMk/>
            <pc:sldMk cId="2055834938" sldId="287"/>
            <ac:grpSpMk id="29" creationId="{97106132-ED61-4E99-A4FE-6523E16B523E}"/>
          </ac:grpSpMkLst>
        </pc:grpChg>
        <pc:grpChg chg="mod topLvl">
          <ac:chgData name="Antonio Osamu Katagiri Tanaka" userId="2c28225e-d492-4964-8551-1b0a3c65dda0" providerId="ADAL" clId="{5EE8C770-75CC-4847-8E2B-8445B03A6226}" dt="2020-11-23T18:25:41.035" v="892" actId="165"/>
          <ac:grpSpMkLst>
            <pc:docMk/>
            <pc:sldMk cId="2055834938" sldId="287"/>
            <ac:grpSpMk id="30" creationId="{B8024258-D067-49B6-AADC-CA3B4BD5C6F1}"/>
          </ac:grpSpMkLst>
        </pc:grpChg>
        <pc:grpChg chg="del">
          <ac:chgData name="Antonio Osamu Katagiri Tanaka" userId="2c28225e-d492-4964-8551-1b0a3c65dda0" providerId="ADAL" clId="{5EE8C770-75CC-4847-8E2B-8445B03A6226}" dt="2020-11-23T18:25:41.035" v="892" actId="165"/>
          <ac:grpSpMkLst>
            <pc:docMk/>
            <pc:sldMk cId="2055834938" sldId="287"/>
            <ac:grpSpMk id="31" creationId="{059EF6A4-F08B-4599-8384-CBCA27854B8B}"/>
          </ac:grpSpMkLst>
        </pc:grpChg>
        <pc:picChg chg="mod">
          <ac:chgData name="Antonio Osamu Katagiri Tanaka" userId="2c28225e-d492-4964-8551-1b0a3c65dda0" providerId="ADAL" clId="{5EE8C770-75CC-4847-8E2B-8445B03A6226}" dt="2020-11-23T18:25:47.092" v="901" actId="1038"/>
          <ac:picMkLst>
            <pc:docMk/>
            <pc:sldMk cId="2055834938" sldId="287"/>
            <ac:picMk id="34" creationId="{24551606-D48C-4CE6-8BC9-819810AF3BEA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41:02.242" v="2337" actId="1076"/>
        <pc:sldMkLst>
          <pc:docMk/>
          <pc:sldMk cId="252399005" sldId="288"/>
        </pc:sldMkLst>
        <pc:spChg chg="mod">
          <ac:chgData name="Antonio Osamu Katagiri Tanaka" userId="2c28225e-d492-4964-8551-1b0a3c65dda0" providerId="ADAL" clId="{5EE8C770-75CC-4847-8E2B-8445B03A6226}" dt="2020-11-23T17:43:39.749" v="679" actId="403"/>
          <ac:spMkLst>
            <pc:docMk/>
            <pc:sldMk cId="252399005" sldId="288"/>
            <ac:spMk id="2" creationId="{78EA2BDC-7349-4425-8C74-BEDE4243D3AF}"/>
          </ac:spMkLst>
        </pc:spChg>
        <pc:spChg chg="del mod">
          <ac:chgData name="Antonio Osamu Katagiri Tanaka" userId="2c28225e-d492-4964-8551-1b0a3c65dda0" providerId="ADAL" clId="{5EE8C770-75CC-4847-8E2B-8445B03A6226}" dt="2020-11-23T21:40:54.867" v="2336" actId="478"/>
          <ac:spMkLst>
            <pc:docMk/>
            <pc:sldMk cId="252399005" sldId="288"/>
            <ac:spMk id="22" creationId="{9DF6A8EB-7D25-42C3-ACDF-ADA846416CA0}"/>
          </ac:spMkLst>
        </pc:spChg>
        <pc:spChg chg="mod">
          <ac:chgData name="Antonio Osamu Katagiri Tanaka" userId="2c28225e-d492-4964-8551-1b0a3c65dda0" providerId="ADAL" clId="{5EE8C770-75CC-4847-8E2B-8445B03A6226}" dt="2020-11-23T21:41:02.242" v="2337" actId="1076"/>
          <ac:spMkLst>
            <pc:docMk/>
            <pc:sldMk cId="252399005" sldId="288"/>
            <ac:spMk id="23" creationId="{43F44364-D3C1-4B32-9041-D29069BFF35D}"/>
          </ac:spMkLst>
        </pc:spChg>
        <pc:picChg chg="mod">
          <ac:chgData name="Antonio Osamu Katagiri Tanaka" userId="2c28225e-d492-4964-8551-1b0a3c65dda0" providerId="ADAL" clId="{5EE8C770-75CC-4847-8E2B-8445B03A6226}" dt="2020-11-23T17:43:30.563" v="676" actId="1076"/>
          <ac:picMkLst>
            <pc:docMk/>
            <pc:sldMk cId="252399005" sldId="288"/>
            <ac:picMk id="4" creationId="{D9B3D2AB-8C88-48FF-B7C6-E944F62559FF}"/>
          </ac:picMkLst>
        </pc:picChg>
        <pc:picChg chg="del">
          <ac:chgData name="Antonio Osamu Katagiri Tanaka" userId="2c28225e-d492-4964-8551-1b0a3c65dda0" providerId="ADAL" clId="{5EE8C770-75CC-4847-8E2B-8445B03A6226}" dt="2020-11-23T17:43:22.750" v="673" actId="478"/>
          <ac:picMkLst>
            <pc:docMk/>
            <pc:sldMk cId="252399005" sldId="288"/>
            <ac:picMk id="7" creationId="{70A84B99-A600-4E67-91B8-3ACD325B18E7}"/>
          </ac:picMkLst>
        </pc:picChg>
        <pc:picChg chg="mod">
          <ac:chgData name="Antonio Osamu Katagiri Tanaka" userId="2c28225e-d492-4964-8551-1b0a3c65dda0" providerId="ADAL" clId="{5EE8C770-75CC-4847-8E2B-8445B03A6226}" dt="2020-11-23T17:43:30.563" v="676" actId="1076"/>
          <ac:picMkLst>
            <pc:docMk/>
            <pc:sldMk cId="252399005" sldId="288"/>
            <ac:picMk id="18" creationId="{46FA8A54-C9C5-4C82-951E-1A3D3879C370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50:27.599" v="2417" actId="1076"/>
        <pc:sldMkLst>
          <pc:docMk/>
          <pc:sldMk cId="394304373" sldId="289"/>
        </pc:sldMkLst>
        <pc:spChg chg="mod">
          <ac:chgData name="Antonio Osamu Katagiri Tanaka" userId="2c28225e-d492-4964-8551-1b0a3c65dda0" providerId="ADAL" clId="{5EE8C770-75CC-4847-8E2B-8445B03A6226}" dt="2020-11-23T17:07:14.939" v="255" actId="113"/>
          <ac:spMkLst>
            <pc:docMk/>
            <pc:sldMk cId="394304373" sldId="289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18:26:57.301" v="912" actId="14100"/>
          <ac:spMkLst>
            <pc:docMk/>
            <pc:sldMk cId="394304373" sldId="289"/>
            <ac:spMk id="3" creationId="{BBE3CA48-709B-40E4-88F8-104C53B79D29}"/>
          </ac:spMkLst>
        </pc:spChg>
        <pc:spChg chg="mod">
          <ac:chgData name="Antonio Osamu Katagiri Tanaka" userId="2c28225e-d492-4964-8551-1b0a3c65dda0" providerId="ADAL" clId="{5EE8C770-75CC-4847-8E2B-8445B03A6226}" dt="2020-11-23T21:50:27.599" v="2417" actId="1076"/>
          <ac:spMkLst>
            <pc:docMk/>
            <pc:sldMk cId="394304373" sldId="289"/>
            <ac:spMk id="6" creationId="{68498D33-5ADF-49CD-95AC-DE0439FB067A}"/>
          </ac:spMkLst>
        </pc:spChg>
        <pc:spChg chg="mod">
          <ac:chgData name="Antonio Osamu Katagiri Tanaka" userId="2c28225e-d492-4964-8551-1b0a3c65dda0" providerId="ADAL" clId="{5EE8C770-75CC-4847-8E2B-8445B03A6226}" dt="2020-11-23T18:29:30.428" v="918" actId="20577"/>
          <ac:spMkLst>
            <pc:docMk/>
            <pc:sldMk cId="394304373" sldId="289"/>
            <ac:spMk id="13" creationId="{1EA78C7B-302A-4189-9111-7C8D89DD7A4D}"/>
          </ac:spMkLst>
        </pc:spChg>
        <pc:grpChg chg="mod">
          <ac:chgData name="Antonio Osamu Katagiri Tanaka" userId="2c28225e-d492-4964-8551-1b0a3c65dda0" providerId="ADAL" clId="{5EE8C770-75CC-4847-8E2B-8445B03A6226}" dt="2020-11-23T17:07:06.922" v="253" actId="207"/>
          <ac:grpSpMkLst>
            <pc:docMk/>
            <pc:sldMk cId="394304373" sldId="289"/>
            <ac:grpSpMk id="14" creationId="{482C081A-CB38-4D63-8631-11AB4871D2C0}"/>
          </ac:grpSpMkLst>
        </pc:grpChg>
        <pc:picChg chg="del mod">
          <ac:chgData name="Antonio Osamu Katagiri Tanaka" userId="2c28225e-d492-4964-8551-1b0a3c65dda0" providerId="ADAL" clId="{5EE8C770-75CC-4847-8E2B-8445B03A6226}" dt="2020-11-23T17:08:26.800" v="270" actId="478"/>
          <ac:picMkLst>
            <pc:docMk/>
            <pc:sldMk cId="394304373" sldId="289"/>
            <ac:picMk id="5" creationId="{0BF57E05-C003-4F7F-8441-EB98068FEE1B}"/>
          </ac:picMkLst>
        </pc:picChg>
        <pc:picChg chg="mod">
          <ac:chgData name="Antonio Osamu Katagiri Tanaka" userId="2c28225e-d492-4964-8551-1b0a3c65dda0" providerId="ADAL" clId="{5EE8C770-75CC-4847-8E2B-8445B03A6226}" dt="2020-11-23T17:07:06.922" v="253" actId="207"/>
          <ac:picMkLst>
            <pc:docMk/>
            <pc:sldMk cId="394304373" sldId="289"/>
            <ac:picMk id="29" creationId="{B14E5ED7-D582-4E30-B853-E88FEAC0F236}"/>
          </ac:picMkLst>
        </pc:picChg>
        <pc:picChg chg="mod">
          <ac:chgData name="Antonio Osamu Katagiri Tanaka" userId="2c28225e-d492-4964-8551-1b0a3c65dda0" providerId="ADAL" clId="{5EE8C770-75CC-4847-8E2B-8445B03A6226}" dt="2020-11-23T17:07:06.922" v="253" actId="207"/>
          <ac:picMkLst>
            <pc:docMk/>
            <pc:sldMk cId="394304373" sldId="289"/>
            <ac:picMk id="30" creationId="{B27F8A38-110D-4D4A-AC39-F372C7FF335A}"/>
          </ac:picMkLst>
        </pc:picChg>
        <pc:picChg chg="mod">
          <ac:chgData name="Antonio Osamu Katagiri Tanaka" userId="2c28225e-d492-4964-8551-1b0a3c65dda0" providerId="ADAL" clId="{5EE8C770-75CC-4847-8E2B-8445B03A6226}" dt="2020-11-23T17:07:06.922" v="253" actId="207"/>
          <ac:picMkLst>
            <pc:docMk/>
            <pc:sldMk cId="394304373" sldId="289"/>
            <ac:picMk id="32" creationId="{D635A515-7FD1-4C4A-95D0-F77831EBBD36}"/>
          </ac:picMkLst>
        </pc:picChg>
        <pc:inkChg chg="mod">
          <ac:chgData name="Antonio Osamu Katagiri Tanaka" userId="2c28225e-d492-4964-8551-1b0a3c65dda0" providerId="ADAL" clId="{5EE8C770-75CC-4847-8E2B-8445B03A6226}" dt="2020-11-23T17:07:06.922" v="253" actId="207"/>
          <ac:inkMkLst>
            <pc:docMk/>
            <pc:sldMk cId="394304373" sldId="289"/>
            <ac:inkMk id="19" creationId="{BAA549A7-2830-4ED6-A802-0791908B8068}"/>
          </ac:inkMkLst>
        </pc:inkChg>
        <pc:cxnChg chg="mod">
          <ac:chgData name="Antonio Osamu Katagiri Tanaka" userId="2c28225e-d492-4964-8551-1b0a3c65dda0" providerId="ADAL" clId="{5EE8C770-75CC-4847-8E2B-8445B03A6226}" dt="2020-11-23T17:07:06.922" v="253" actId="207"/>
          <ac:cxnSpMkLst>
            <pc:docMk/>
            <pc:sldMk cId="394304373" sldId="289"/>
            <ac:cxnSpMk id="33" creationId="{9A68E07E-5A50-4F4B-8BF3-72A4B2328B6C}"/>
          </ac:cxnSpMkLst>
        </pc:cxnChg>
      </pc:sldChg>
      <pc:sldChg chg="delSp modSp mod">
        <pc:chgData name="Antonio Osamu Katagiri Tanaka" userId="2c28225e-d492-4964-8551-1b0a3c65dda0" providerId="ADAL" clId="{5EE8C770-75CC-4847-8E2B-8445B03A6226}" dt="2020-11-23T21:49:26.725" v="2406" actId="1076"/>
        <pc:sldMkLst>
          <pc:docMk/>
          <pc:sldMk cId="14998666" sldId="290"/>
        </pc:sldMkLst>
        <pc:spChg chg="mod">
          <ac:chgData name="Antonio Osamu Katagiri Tanaka" userId="2c28225e-d492-4964-8551-1b0a3c65dda0" providerId="ADAL" clId="{5EE8C770-75CC-4847-8E2B-8445B03A6226}" dt="2020-11-23T17:09:48.390" v="286" actId="113"/>
          <ac:spMkLst>
            <pc:docMk/>
            <pc:sldMk cId="14998666" sldId="290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21:49:26.725" v="2406" actId="1076"/>
          <ac:spMkLst>
            <pc:docMk/>
            <pc:sldMk cId="14998666" sldId="290"/>
            <ac:spMk id="6" creationId="{68498D33-5ADF-49CD-95AC-DE0439FB067A}"/>
          </ac:spMkLst>
        </pc:spChg>
        <pc:spChg chg="mod">
          <ac:chgData name="Antonio Osamu Katagiri Tanaka" userId="2c28225e-d492-4964-8551-1b0a3c65dda0" providerId="ADAL" clId="{5EE8C770-75CC-4847-8E2B-8445B03A6226}" dt="2020-11-23T19:10:53.684" v="1504" actId="207"/>
          <ac:spMkLst>
            <pc:docMk/>
            <pc:sldMk cId="14998666" sldId="290"/>
            <ac:spMk id="7" creationId="{E1695639-29BA-46A0-BB67-81EBEDAB399B}"/>
          </ac:spMkLst>
        </pc:spChg>
        <pc:spChg chg="mod">
          <ac:chgData name="Antonio Osamu Katagiri Tanaka" userId="2c28225e-d492-4964-8551-1b0a3c65dda0" providerId="ADAL" clId="{5EE8C770-75CC-4847-8E2B-8445B03A6226}" dt="2020-11-23T19:19:08.591" v="1634" actId="14100"/>
          <ac:spMkLst>
            <pc:docMk/>
            <pc:sldMk cId="14998666" sldId="290"/>
            <ac:spMk id="28" creationId="{8D4C6F26-D937-4A2B-8581-5EEC738179FC}"/>
          </ac:spMkLst>
        </pc:spChg>
        <pc:graphicFrameChg chg="modGraphic">
          <ac:chgData name="Antonio Osamu Katagiri Tanaka" userId="2c28225e-d492-4964-8551-1b0a3c65dda0" providerId="ADAL" clId="{5EE8C770-75CC-4847-8E2B-8445B03A6226}" dt="2020-11-23T19:09:00.583" v="1476" actId="12385"/>
          <ac:graphicFrameMkLst>
            <pc:docMk/>
            <pc:sldMk cId="14998666" sldId="290"/>
            <ac:graphicFrameMk id="3" creationId="{8B966BE9-FF3B-4983-B9EA-AB724DC67DBE}"/>
          </ac:graphicFrameMkLst>
        </pc:graphicFrameChg>
        <pc:picChg chg="del">
          <ac:chgData name="Antonio Osamu Katagiri Tanaka" userId="2c28225e-d492-4964-8551-1b0a3c65dda0" providerId="ADAL" clId="{5EE8C770-75CC-4847-8E2B-8445B03A6226}" dt="2020-11-23T17:09:34.714" v="281" actId="478"/>
          <ac:picMkLst>
            <pc:docMk/>
            <pc:sldMk cId="14998666" sldId="290"/>
            <ac:picMk id="34" creationId="{4C0D9B9B-EE3D-4EF4-BBC3-AB59014EEBED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19:38:03.144" v="1944" actId="1076"/>
        <pc:sldMkLst>
          <pc:docMk/>
          <pc:sldMk cId="3527803502" sldId="291"/>
        </pc:sldMkLst>
        <pc:spChg chg="mod">
          <ac:chgData name="Antonio Osamu Katagiri Tanaka" userId="2c28225e-d492-4964-8551-1b0a3c65dda0" providerId="ADAL" clId="{5EE8C770-75CC-4847-8E2B-8445B03A6226}" dt="2020-11-23T17:19:17.589" v="370" actId="113"/>
          <ac:spMkLst>
            <pc:docMk/>
            <pc:sldMk cId="3527803502" sldId="291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17:19:10.511" v="367" actId="207"/>
          <ac:spMkLst>
            <pc:docMk/>
            <pc:sldMk cId="3527803502" sldId="291"/>
            <ac:spMk id="7" creationId="{B369CE02-015C-4C06-8601-F934F9B0BF87}"/>
          </ac:spMkLst>
        </pc:spChg>
        <pc:spChg chg="mod">
          <ac:chgData name="Antonio Osamu Katagiri Tanaka" userId="2c28225e-d492-4964-8551-1b0a3c65dda0" providerId="ADAL" clId="{5EE8C770-75CC-4847-8E2B-8445B03A6226}" dt="2020-11-23T19:37:33.096" v="1937" actId="1076"/>
          <ac:spMkLst>
            <pc:docMk/>
            <pc:sldMk cId="3527803502" sldId="291"/>
            <ac:spMk id="12" creationId="{03EB2303-C316-496D-BE6F-97D8F1A0E27C}"/>
          </ac:spMkLst>
        </pc:spChg>
        <pc:spChg chg="mod">
          <ac:chgData name="Antonio Osamu Katagiri Tanaka" userId="2c28225e-d492-4964-8551-1b0a3c65dda0" providerId="ADAL" clId="{5EE8C770-75CC-4847-8E2B-8445B03A6226}" dt="2020-11-23T19:37:42.026" v="1938" actId="1076"/>
          <ac:spMkLst>
            <pc:docMk/>
            <pc:sldMk cId="3527803502" sldId="291"/>
            <ac:spMk id="13" creationId="{19C255B8-45AC-4366-881C-93ED0CC3FCC6}"/>
          </ac:spMkLst>
        </pc:spChg>
        <pc:spChg chg="mod">
          <ac:chgData name="Antonio Osamu Katagiri Tanaka" userId="2c28225e-d492-4964-8551-1b0a3c65dda0" providerId="ADAL" clId="{5EE8C770-75CC-4847-8E2B-8445B03A6226}" dt="2020-11-23T19:37:50.743" v="1940" actId="1076"/>
          <ac:spMkLst>
            <pc:docMk/>
            <pc:sldMk cId="3527803502" sldId="291"/>
            <ac:spMk id="14" creationId="{E058E390-80E2-480A-821F-D6C3C94A4643}"/>
          </ac:spMkLst>
        </pc:spChg>
        <pc:spChg chg="mod">
          <ac:chgData name="Antonio Osamu Katagiri Tanaka" userId="2c28225e-d492-4964-8551-1b0a3c65dda0" providerId="ADAL" clId="{5EE8C770-75CC-4847-8E2B-8445B03A6226}" dt="2020-11-23T19:38:03.144" v="1944" actId="1076"/>
          <ac:spMkLst>
            <pc:docMk/>
            <pc:sldMk cId="3527803502" sldId="291"/>
            <ac:spMk id="15" creationId="{17DF368D-01E3-4D3E-B48A-AA8271DD67DF}"/>
          </ac:spMkLst>
        </pc:spChg>
        <pc:spChg chg="mod">
          <ac:chgData name="Antonio Osamu Katagiri Tanaka" userId="2c28225e-d492-4964-8551-1b0a3c65dda0" providerId="ADAL" clId="{5EE8C770-75CC-4847-8E2B-8445B03A6226}" dt="2020-11-23T17:19:17.589" v="370" actId="113"/>
          <ac:spMkLst>
            <pc:docMk/>
            <pc:sldMk cId="3527803502" sldId="291"/>
            <ac:spMk id="16" creationId="{00F15594-53D9-44AC-B440-3394E3D5E5A0}"/>
          </ac:spMkLst>
        </pc:spChg>
        <pc:picChg chg="del">
          <ac:chgData name="Antonio Osamu Katagiri Tanaka" userId="2c28225e-d492-4964-8551-1b0a3c65dda0" providerId="ADAL" clId="{5EE8C770-75CC-4847-8E2B-8445B03A6226}" dt="2020-11-23T19:36:53.910" v="1929" actId="478"/>
          <ac:picMkLst>
            <pc:docMk/>
            <pc:sldMk cId="3527803502" sldId="291"/>
            <ac:picMk id="3" creationId="{CFE8AA78-6384-40F5-8446-B7C354B5431B}"/>
          </ac:picMkLst>
        </pc:picChg>
        <pc:picChg chg="del">
          <ac:chgData name="Antonio Osamu Katagiri Tanaka" userId="2c28225e-d492-4964-8551-1b0a3c65dda0" providerId="ADAL" clId="{5EE8C770-75CC-4847-8E2B-8445B03A6226}" dt="2020-11-23T19:35:09.970" v="1911" actId="478"/>
          <ac:picMkLst>
            <pc:docMk/>
            <pc:sldMk cId="3527803502" sldId="291"/>
            <ac:picMk id="4" creationId="{B0847924-ECDC-4FE8-84DA-85BC7A82D855}"/>
          </ac:picMkLst>
        </pc:picChg>
        <pc:picChg chg="add mod ord">
          <ac:chgData name="Antonio Osamu Katagiri Tanaka" userId="2c28225e-d492-4964-8551-1b0a3c65dda0" providerId="ADAL" clId="{5EE8C770-75CC-4847-8E2B-8445B03A6226}" dt="2020-11-23T19:35:16.125" v="1912" actId="167"/>
          <ac:picMkLst>
            <pc:docMk/>
            <pc:sldMk cId="3527803502" sldId="291"/>
            <ac:picMk id="6" creationId="{C0FFADBA-CBF3-4EA8-9541-5A6B91652BDA}"/>
          </ac:picMkLst>
        </pc:picChg>
        <pc:picChg chg="del">
          <ac:chgData name="Antonio Osamu Katagiri Tanaka" userId="2c28225e-d492-4964-8551-1b0a3c65dda0" providerId="ADAL" clId="{5EE8C770-75CC-4847-8E2B-8445B03A6226}" dt="2020-11-23T19:35:48.581" v="1917" actId="478"/>
          <ac:picMkLst>
            <pc:docMk/>
            <pc:sldMk cId="3527803502" sldId="291"/>
            <ac:picMk id="8" creationId="{D497E261-CB4F-4ACC-8ED8-22F56081B14C}"/>
          </ac:picMkLst>
        </pc:picChg>
        <pc:picChg chg="add mod ord">
          <ac:chgData name="Antonio Osamu Katagiri Tanaka" userId="2c28225e-d492-4964-8551-1b0a3c65dda0" providerId="ADAL" clId="{5EE8C770-75CC-4847-8E2B-8445B03A6226}" dt="2020-11-23T19:36:02.341" v="1921" actId="167"/>
          <ac:picMkLst>
            <pc:docMk/>
            <pc:sldMk cId="3527803502" sldId="291"/>
            <ac:picMk id="10" creationId="{B727437A-212E-476F-AE96-C44D27522549}"/>
          </ac:picMkLst>
        </pc:picChg>
        <pc:picChg chg="del">
          <ac:chgData name="Antonio Osamu Katagiri Tanaka" userId="2c28225e-d492-4964-8551-1b0a3c65dda0" providerId="ADAL" clId="{5EE8C770-75CC-4847-8E2B-8445B03A6226}" dt="2020-11-23T19:36:32.908" v="1925" actId="478"/>
          <ac:picMkLst>
            <pc:docMk/>
            <pc:sldMk cId="3527803502" sldId="291"/>
            <ac:picMk id="11" creationId="{13242CE5-E8EA-4B0F-B689-593176D66084}"/>
          </ac:picMkLst>
        </pc:picChg>
        <pc:picChg chg="del">
          <ac:chgData name="Antonio Osamu Katagiri Tanaka" userId="2c28225e-d492-4964-8551-1b0a3c65dda0" providerId="ADAL" clId="{5EE8C770-75CC-4847-8E2B-8445B03A6226}" dt="2020-11-23T17:19:01.118" v="365" actId="478"/>
          <ac:picMkLst>
            <pc:docMk/>
            <pc:sldMk cId="3527803502" sldId="291"/>
            <ac:picMk id="18" creationId="{E2FDEAB1-FC1C-425C-8817-F54B18C252E0}"/>
          </ac:picMkLst>
        </pc:picChg>
        <pc:picChg chg="add mod ord">
          <ac:chgData name="Antonio Osamu Katagiri Tanaka" userId="2c28225e-d492-4964-8551-1b0a3c65dda0" providerId="ADAL" clId="{5EE8C770-75CC-4847-8E2B-8445B03A6226}" dt="2020-11-23T19:36:48.685" v="1928" actId="167"/>
          <ac:picMkLst>
            <pc:docMk/>
            <pc:sldMk cId="3527803502" sldId="291"/>
            <ac:picMk id="20" creationId="{8D6C547E-FFE6-48A0-8215-EA9E9A7B0863}"/>
          </ac:picMkLst>
        </pc:picChg>
        <pc:picChg chg="add mod ord">
          <ac:chgData name="Antonio Osamu Katagiri Tanaka" userId="2c28225e-d492-4964-8551-1b0a3c65dda0" providerId="ADAL" clId="{5EE8C770-75CC-4847-8E2B-8445B03A6226}" dt="2020-11-23T19:37:56.450" v="1943" actId="1076"/>
          <ac:picMkLst>
            <pc:docMk/>
            <pc:sldMk cId="3527803502" sldId="291"/>
            <ac:picMk id="22" creationId="{D44EF51B-F542-4FF2-9245-066215DFFD17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21:45:41.149" v="2382" actId="14100"/>
        <pc:sldMkLst>
          <pc:docMk/>
          <pc:sldMk cId="344370093" sldId="292"/>
        </pc:sldMkLst>
        <pc:spChg chg="mod">
          <ac:chgData name="Antonio Osamu Katagiri Tanaka" userId="2c28225e-d492-4964-8551-1b0a3c65dda0" providerId="ADAL" clId="{5EE8C770-75CC-4847-8E2B-8445B03A6226}" dt="2020-11-23T17:21:34.456" v="394" actId="113"/>
          <ac:spMkLst>
            <pc:docMk/>
            <pc:sldMk cId="344370093" sldId="292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21:45:41.149" v="2382" actId="14100"/>
          <ac:spMkLst>
            <pc:docMk/>
            <pc:sldMk cId="344370093" sldId="292"/>
            <ac:spMk id="6" creationId="{68498D33-5ADF-49CD-95AC-DE0439FB067A}"/>
          </ac:spMkLst>
        </pc:spChg>
        <pc:spChg chg="del mod">
          <ac:chgData name="Antonio Osamu Katagiri Tanaka" userId="2c28225e-d492-4964-8551-1b0a3c65dda0" providerId="ADAL" clId="{5EE8C770-75CC-4847-8E2B-8445B03A6226}" dt="2020-11-23T21:28:22.138" v="2302" actId="478"/>
          <ac:spMkLst>
            <pc:docMk/>
            <pc:sldMk cId="344370093" sldId="292"/>
            <ac:spMk id="17" creationId="{996EE166-19CA-449F-8BF1-30F76683D317}"/>
          </ac:spMkLst>
        </pc:spChg>
        <pc:spChg chg="del mod">
          <ac:chgData name="Antonio Osamu Katagiri Tanaka" userId="2c28225e-d492-4964-8551-1b0a3c65dda0" providerId="ADAL" clId="{5EE8C770-75CC-4847-8E2B-8445B03A6226}" dt="2020-11-23T21:28:22.138" v="2302" actId="478"/>
          <ac:spMkLst>
            <pc:docMk/>
            <pc:sldMk cId="344370093" sldId="292"/>
            <ac:spMk id="21" creationId="{8186F559-F5F1-41F2-90FB-5F11E3F0E37A}"/>
          </ac:spMkLst>
        </pc:spChg>
        <pc:spChg chg="del mod">
          <ac:chgData name="Antonio Osamu Katagiri Tanaka" userId="2c28225e-d492-4964-8551-1b0a3c65dda0" providerId="ADAL" clId="{5EE8C770-75CC-4847-8E2B-8445B03A6226}" dt="2020-11-23T21:28:22.138" v="2302" actId="478"/>
          <ac:spMkLst>
            <pc:docMk/>
            <pc:sldMk cId="344370093" sldId="292"/>
            <ac:spMk id="23" creationId="{5640C051-A72E-48F6-BD89-4E9170608B77}"/>
          </ac:spMkLst>
        </pc:spChg>
        <pc:spChg chg="del mod">
          <ac:chgData name="Antonio Osamu Katagiri Tanaka" userId="2c28225e-d492-4964-8551-1b0a3c65dda0" providerId="ADAL" clId="{5EE8C770-75CC-4847-8E2B-8445B03A6226}" dt="2020-11-23T21:28:22.138" v="2302" actId="478"/>
          <ac:spMkLst>
            <pc:docMk/>
            <pc:sldMk cId="344370093" sldId="292"/>
            <ac:spMk id="25" creationId="{BEBC371F-465D-413B-B1EB-B0993F88C691}"/>
          </ac:spMkLst>
        </pc:spChg>
        <pc:spChg chg="del mod">
          <ac:chgData name="Antonio Osamu Katagiri Tanaka" userId="2c28225e-d492-4964-8551-1b0a3c65dda0" providerId="ADAL" clId="{5EE8C770-75CC-4847-8E2B-8445B03A6226}" dt="2020-11-23T21:22:33.010" v="2261" actId="478"/>
          <ac:spMkLst>
            <pc:docMk/>
            <pc:sldMk cId="344370093" sldId="292"/>
            <ac:spMk id="27" creationId="{C8634870-DACE-4B9F-A366-EB6C09675D97}"/>
          </ac:spMkLst>
        </pc:spChg>
        <pc:spChg chg="del mod">
          <ac:chgData name="Antonio Osamu Katagiri Tanaka" userId="2c28225e-d492-4964-8551-1b0a3c65dda0" providerId="ADAL" clId="{5EE8C770-75CC-4847-8E2B-8445B03A6226}" dt="2020-11-23T21:22:36.803" v="2263" actId="478"/>
          <ac:spMkLst>
            <pc:docMk/>
            <pc:sldMk cId="344370093" sldId="292"/>
            <ac:spMk id="29" creationId="{5D3B8452-54E2-4066-85D6-FCEEC3A276AF}"/>
          </ac:spMkLst>
        </pc:spChg>
        <pc:spChg chg="mod">
          <ac:chgData name="Antonio Osamu Katagiri Tanaka" userId="2c28225e-d492-4964-8551-1b0a3c65dda0" providerId="ADAL" clId="{5EE8C770-75CC-4847-8E2B-8445B03A6226}" dt="2020-11-23T17:21:26.861" v="391" actId="207"/>
          <ac:spMkLst>
            <pc:docMk/>
            <pc:sldMk cId="344370093" sldId="292"/>
            <ac:spMk id="33" creationId="{A2AEB586-6ECE-4E4B-9F31-03D25204937F}"/>
          </ac:spMkLst>
        </pc:spChg>
        <pc:spChg chg="mod">
          <ac:chgData name="Antonio Osamu Katagiri Tanaka" userId="2c28225e-d492-4964-8551-1b0a3c65dda0" providerId="ADAL" clId="{5EE8C770-75CC-4847-8E2B-8445B03A6226}" dt="2020-11-23T21:26:34.805" v="2290" actId="14100"/>
          <ac:spMkLst>
            <pc:docMk/>
            <pc:sldMk cId="344370093" sldId="292"/>
            <ac:spMk id="39" creationId="{B4170233-A917-482C-A64B-98D3CAB1D27D}"/>
          </ac:spMkLst>
        </pc:spChg>
        <pc:picChg chg="del">
          <ac:chgData name="Antonio Osamu Katagiri Tanaka" userId="2c28225e-d492-4964-8551-1b0a3c65dda0" providerId="ADAL" clId="{5EE8C770-75CC-4847-8E2B-8445B03A6226}" dt="2020-11-23T21:23:30.527" v="2272" actId="478"/>
          <ac:picMkLst>
            <pc:docMk/>
            <pc:sldMk cId="344370093" sldId="292"/>
            <ac:picMk id="3" creationId="{6C8669A0-21A5-46F1-93FF-5F372CEB3F9B}"/>
          </ac:picMkLst>
        </pc:picChg>
        <pc:picChg chg="del">
          <ac:chgData name="Antonio Osamu Katagiri Tanaka" userId="2c28225e-d492-4964-8551-1b0a3c65dda0" providerId="ADAL" clId="{5EE8C770-75CC-4847-8E2B-8445B03A6226}" dt="2020-11-23T17:21:21.258" v="389" actId="478"/>
          <ac:picMkLst>
            <pc:docMk/>
            <pc:sldMk cId="344370093" sldId="292"/>
            <ac:picMk id="4" creationId="{33671093-38BB-462F-92A6-2D91DD72A4FB}"/>
          </ac:picMkLst>
        </pc:picChg>
        <pc:picChg chg="del">
          <ac:chgData name="Antonio Osamu Katagiri Tanaka" userId="2c28225e-d492-4964-8551-1b0a3c65dda0" providerId="ADAL" clId="{5EE8C770-75CC-4847-8E2B-8445B03A6226}" dt="2020-11-23T21:23:30.527" v="2272" actId="478"/>
          <ac:picMkLst>
            <pc:docMk/>
            <pc:sldMk cId="344370093" sldId="292"/>
            <ac:picMk id="5" creationId="{5996BF11-BF37-408F-9015-8A79C125CD7A}"/>
          </ac:picMkLst>
        </pc:picChg>
        <pc:picChg chg="add del mod ord">
          <ac:chgData name="Antonio Osamu Katagiri Tanaka" userId="2c28225e-d492-4964-8551-1b0a3c65dda0" providerId="ADAL" clId="{5EE8C770-75CC-4847-8E2B-8445B03A6226}" dt="2020-11-23T21:28:23.138" v="2303" actId="478"/>
          <ac:picMkLst>
            <pc:docMk/>
            <pc:sldMk cId="344370093" sldId="292"/>
            <ac:picMk id="7" creationId="{75041879-32DD-45A7-96F3-A4EF566C4537}"/>
          </ac:picMkLst>
        </pc:picChg>
        <pc:picChg chg="add del">
          <ac:chgData name="Antonio Osamu Katagiri Tanaka" userId="2c28225e-d492-4964-8551-1b0a3c65dda0" providerId="ADAL" clId="{5EE8C770-75CC-4847-8E2B-8445B03A6226}" dt="2020-11-23T21:27:16.287" v="2292" actId="478"/>
          <ac:picMkLst>
            <pc:docMk/>
            <pc:sldMk cId="344370093" sldId="292"/>
            <ac:picMk id="8" creationId="{ABD7738D-127C-4F3F-8780-5B3FF1A1BA5D}"/>
          </ac:picMkLst>
        </pc:picChg>
        <pc:picChg chg="del">
          <ac:chgData name="Antonio Osamu Katagiri Tanaka" userId="2c28225e-d492-4964-8551-1b0a3c65dda0" providerId="ADAL" clId="{5EE8C770-75CC-4847-8E2B-8445B03A6226}" dt="2020-11-23T21:23:30.527" v="2272" actId="478"/>
          <ac:picMkLst>
            <pc:docMk/>
            <pc:sldMk cId="344370093" sldId="292"/>
            <ac:picMk id="9" creationId="{C425AF47-AB7B-472F-9952-C63AC694977D}"/>
          </ac:picMkLst>
        </pc:picChg>
        <pc:picChg chg="del">
          <ac:chgData name="Antonio Osamu Katagiri Tanaka" userId="2c28225e-d492-4964-8551-1b0a3c65dda0" providerId="ADAL" clId="{5EE8C770-75CC-4847-8E2B-8445B03A6226}" dt="2020-11-23T21:22:34.740" v="2262" actId="478"/>
          <ac:picMkLst>
            <pc:docMk/>
            <pc:sldMk cId="344370093" sldId="292"/>
            <ac:picMk id="11" creationId="{62893605-7B10-412A-9DE8-8F8A4E87BA87}"/>
          </ac:picMkLst>
        </pc:picChg>
        <pc:picChg chg="add del mod">
          <ac:chgData name="Antonio Osamu Katagiri Tanaka" userId="2c28225e-d492-4964-8551-1b0a3c65dda0" providerId="ADAL" clId="{5EE8C770-75CC-4847-8E2B-8445B03A6226}" dt="2020-11-23T21:27:56.810" v="2296" actId="478"/>
          <ac:picMkLst>
            <pc:docMk/>
            <pc:sldMk cId="344370093" sldId="292"/>
            <ac:picMk id="12" creationId="{5BE96102-4318-4362-AB0A-7C091AEF5E19}"/>
          </ac:picMkLst>
        </pc:picChg>
        <pc:picChg chg="del">
          <ac:chgData name="Antonio Osamu Katagiri Tanaka" userId="2c28225e-d492-4964-8551-1b0a3c65dda0" providerId="ADAL" clId="{5EE8C770-75CC-4847-8E2B-8445B03A6226}" dt="2020-11-23T21:22:31.474" v="2260" actId="478"/>
          <ac:picMkLst>
            <pc:docMk/>
            <pc:sldMk cId="344370093" sldId="292"/>
            <ac:picMk id="13" creationId="{24F06BAD-412E-4C5A-BC6E-174A5CA226DB}"/>
          </ac:picMkLst>
        </pc:picChg>
        <pc:picChg chg="del">
          <ac:chgData name="Antonio Osamu Katagiri Tanaka" userId="2c28225e-d492-4964-8551-1b0a3c65dda0" providerId="ADAL" clId="{5EE8C770-75CC-4847-8E2B-8445B03A6226}" dt="2020-11-23T21:23:30.527" v="2272" actId="478"/>
          <ac:picMkLst>
            <pc:docMk/>
            <pc:sldMk cId="344370093" sldId="292"/>
            <ac:picMk id="15" creationId="{7E766457-9564-43B8-BF49-C9CD93F0B7A4}"/>
          </ac:picMkLst>
        </pc:picChg>
        <pc:picChg chg="add mod ord">
          <ac:chgData name="Antonio Osamu Katagiri Tanaka" userId="2c28225e-d492-4964-8551-1b0a3c65dda0" providerId="ADAL" clId="{5EE8C770-75CC-4847-8E2B-8445B03A6226}" dt="2020-11-23T21:35:30.058" v="2310" actId="167"/>
          <ac:picMkLst>
            <pc:docMk/>
            <pc:sldMk cId="344370093" sldId="292"/>
            <ac:picMk id="16" creationId="{1C7CC19C-1896-40B4-85F6-FF8B3A8E6DBB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21:46:26.066" v="2389" actId="1076"/>
        <pc:sldMkLst>
          <pc:docMk/>
          <pc:sldMk cId="605049051" sldId="293"/>
        </pc:sldMkLst>
        <pc:spChg chg="mod">
          <ac:chgData name="Antonio Osamu Katagiri Tanaka" userId="2c28225e-d492-4964-8551-1b0a3c65dda0" providerId="ADAL" clId="{5EE8C770-75CC-4847-8E2B-8445B03A6226}" dt="2020-11-23T17:18:53.065" v="364" actId="113"/>
          <ac:spMkLst>
            <pc:docMk/>
            <pc:sldMk cId="605049051" sldId="293"/>
            <ac:spMk id="4" creationId="{35ACBA5E-B52F-4B23-BB8C-74D1545AB220}"/>
          </ac:spMkLst>
        </pc:spChg>
        <pc:spChg chg="mod">
          <ac:chgData name="Antonio Osamu Katagiri Tanaka" userId="2c28225e-d492-4964-8551-1b0a3c65dda0" providerId="ADAL" clId="{5EE8C770-75CC-4847-8E2B-8445B03A6226}" dt="2020-11-23T19:31:16.462" v="1875" actId="14100"/>
          <ac:spMkLst>
            <pc:docMk/>
            <pc:sldMk cId="605049051" sldId="293"/>
            <ac:spMk id="8" creationId="{3D2A31B3-E87E-48D5-8EFB-5F124FC5A59C}"/>
          </ac:spMkLst>
        </pc:spChg>
        <pc:spChg chg="del mod">
          <ac:chgData name="Antonio Osamu Katagiri Tanaka" userId="2c28225e-d492-4964-8551-1b0a3c65dda0" providerId="ADAL" clId="{5EE8C770-75CC-4847-8E2B-8445B03A6226}" dt="2020-11-23T19:30:59.708" v="1867" actId="478"/>
          <ac:spMkLst>
            <pc:docMk/>
            <pc:sldMk cId="605049051" sldId="293"/>
            <ac:spMk id="9" creationId="{DF64021A-A491-4C11-99ED-2C2C592AFC3D}"/>
          </ac:spMkLst>
        </pc:spChg>
        <pc:spChg chg="del mod">
          <ac:chgData name="Antonio Osamu Katagiri Tanaka" userId="2c28225e-d492-4964-8551-1b0a3c65dda0" providerId="ADAL" clId="{5EE8C770-75CC-4847-8E2B-8445B03A6226}" dt="2020-11-23T19:31:01.037" v="1868" actId="478"/>
          <ac:spMkLst>
            <pc:docMk/>
            <pc:sldMk cId="605049051" sldId="293"/>
            <ac:spMk id="10" creationId="{C5D423C9-0A7F-48A2-BC19-ACBE97F43415}"/>
          </ac:spMkLst>
        </pc:spChg>
        <pc:spChg chg="del mod">
          <ac:chgData name="Antonio Osamu Katagiri Tanaka" userId="2c28225e-d492-4964-8551-1b0a3c65dda0" providerId="ADAL" clId="{5EE8C770-75CC-4847-8E2B-8445B03A6226}" dt="2020-11-23T19:30:47.201" v="1864" actId="478"/>
          <ac:spMkLst>
            <pc:docMk/>
            <pc:sldMk cId="605049051" sldId="293"/>
            <ac:spMk id="11" creationId="{ED3A6E3F-166F-4EE6-8712-7B9F1B056141}"/>
          </ac:spMkLst>
        </pc:spChg>
        <pc:spChg chg="del mod">
          <ac:chgData name="Antonio Osamu Katagiri Tanaka" userId="2c28225e-d492-4964-8551-1b0a3c65dda0" providerId="ADAL" clId="{5EE8C770-75CC-4847-8E2B-8445B03A6226}" dt="2020-11-23T19:30:45.996" v="1863" actId="478"/>
          <ac:spMkLst>
            <pc:docMk/>
            <pc:sldMk cId="605049051" sldId="293"/>
            <ac:spMk id="12" creationId="{4FC9A800-D260-4310-9AE2-DDAFF36ED40D}"/>
          </ac:spMkLst>
        </pc:spChg>
        <pc:spChg chg="mod">
          <ac:chgData name="Antonio Osamu Katagiri Tanaka" userId="2c28225e-d492-4964-8551-1b0a3c65dda0" providerId="ADAL" clId="{5EE8C770-75CC-4847-8E2B-8445B03A6226}" dt="2020-11-23T19:31:31.593" v="1885" actId="1076"/>
          <ac:spMkLst>
            <pc:docMk/>
            <pc:sldMk cId="605049051" sldId="293"/>
            <ac:spMk id="13" creationId="{A284DE87-3949-4C0A-B65C-7F06E17135D4}"/>
          </ac:spMkLst>
        </pc:spChg>
        <pc:spChg chg="mod">
          <ac:chgData name="Antonio Osamu Katagiri Tanaka" userId="2c28225e-d492-4964-8551-1b0a3c65dda0" providerId="ADAL" clId="{5EE8C770-75CC-4847-8E2B-8445B03A6226}" dt="2020-11-23T21:46:26.066" v="2389" actId="1076"/>
          <ac:spMkLst>
            <pc:docMk/>
            <pc:sldMk cId="605049051" sldId="293"/>
            <ac:spMk id="14" creationId="{617318B7-4D3E-473B-B75E-1AE6160F969F}"/>
          </ac:spMkLst>
        </pc:spChg>
        <pc:spChg chg="mod">
          <ac:chgData name="Antonio Osamu Katagiri Tanaka" userId="2c28225e-d492-4964-8551-1b0a3c65dda0" providerId="ADAL" clId="{5EE8C770-75CC-4847-8E2B-8445B03A6226}" dt="2020-11-23T19:32:12.280" v="1898" actId="1076"/>
          <ac:spMkLst>
            <pc:docMk/>
            <pc:sldMk cId="605049051" sldId="293"/>
            <ac:spMk id="16" creationId="{E1CECBA1-6AA5-448D-A73C-877BFA08D95F}"/>
          </ac:spMkLst>
        </pc:spChg>
        <pc:picChg chg="add mod ord">
          <ac:chgData name="Antonio Osamu Katagiri Tanaka" userId="2c28225e-d492-4964-8551-1b0a3c65dda0" providerId="ADAL" clId="{5EE8C770-75CC-4847-8E2B-8445B03A6226}" dt="2020-11-23T19:30:40.167" v="1862" actId="1076"/>
          <ac:picMkLst>
            <pc:docMk/>
            <pc:sldMk cId="605049051" sldId="293"/>
            <ac:picMk id="3" creationId="{FE1D98FA-18B1-4A69-857E-D4120C330833}"/>
          </ac:picMkLst>
        </pc:picChg>
        <pc:picChg chg="del">
          <ac:chgData name="Antonio Osamu Katagiri Tanaka" userId="2c28225e-d492-4964-8551-1b0a3c65dda0" providerId="ADAL" clId="{5EE8C770-75CC-4847-8E2B-8445B03A6226}" dt="2020-11-23T17:18:40.410" v="359" actId="478"/>
          <ac:picMkLst>
            <pc:docMk/>
            <pc:sldMk cId="605049051" sldId="293"/>
            <ac:picMk id="6" creationId="{1351E174-0BA1-4AB8-9DA1-DEF72B4872D3}"/>
          </ac:picMkLst>
        </pc:picChg>
        <pc:picChg chg="del mod">
          <ac:chgData name="Antonio Osamu Katagiri Tanaka" userId="2c28225e-d492-4964-8551-1b0a3c65dda0" providerId="ADAL" clId="{5EE8C770-75CC-4847-8E2B-8445B03A6226}" dt="2020-11-23T19:30:24.655" v="1859" actId="478"/>
          <ac:picMkLst>
            <pc:docMk/>
            <pc:sldMk cId="605049051" sldId="293"/>
            <ac:picMk id="7" creationId="{EE1624FC-95D3-46DF-9054-1DC58E7D84EB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37:53.239" v="2330" actId="1076"/>
        <pc:sldMkLst>
          <pc:docMk/>
          <pc:sldMk cId="2620973460" sldId="298"/>
        </pc:sldMkLst>
        <pc:spChg chg="mod">
          <ac:chgData name="Antonio Osamu Katagiri Tanaka" userId="2c28225e-d492-4964-8551-1b0a3c65dda0" providerId="ADAL" clId="{5EE8C770-75CC-4847-8E2B-8445B03A6226}" dt="2020-11-23T17:49:17.160" v="745" actId="113"/>
          <ac:spMkLst>
            <pc:docMk/>
            <pc:sldMk cId="2620973460" sldId="298"/>
            <ac:spMk id="2" creationId="{A066D11A-4AA0-4780-B2EB-6D451DF43FDB}"/>
          </ac:spMkLst>
        </pc:spChg>
        <pc:spChg chg="mod">
          <ac:chgData name="Antonio Osamu Katagiri Tanaka" userId="2c28225e-d492-4964-8551-1b0a3c65dda0" providerId="ADAL" clId="{5EE8C770-75CC-4847-8E2B-8445B03A6226}" dt="2020-11-23T21:37:53.239" v="2330" actId="1076"/>
          <ac:spMkLst>
            <pc:docMk/>
            <pc:sldMk cId="2620973460" sldId="298"/>
            <ac:spMk id="6" creationId="{E7CB8937-BF6E-4487-A0B9-03898F613193}"/>
          </ac:spMkLst>
        </pc:spChg>
        <pc:picChg chg="mod">
          <ac:chgData name="Antonio Osamu Katagiri Tanaka" userId="2c28225e-d492-4964-8551-1b0a3c65dda0" providerId="ADAL" clId="{5EE8C770-75CC-4847-8E2B-8445B03A6226}" dt="2020-11-23T17:49:08.888" v="741" actId="207"/>
          <ac:picMkLst>
            <pc:docMk/>
            <pc:sldMk cId="2620973460" sldId="298"/>
            <ac:picMk id="4" creationId="{D54DBC06-D496-44FD-AF41-DDA1067166A1}"/>
          </ac:picMkLst>
        </pc:picChg>
        <pc:picChg chg="del mod">
          <ac:chgData name="Antonio Osamu Katagiri Tanaka" userId="2c28225e-d492-4964-8551-1b0a3c65dda0" providerId="ADAL" clId="{5EE8C770-75CC-4847-8E2B-8445B03A6226}" dt="2020-11-23T17:49:11.076" v="742" actId="478"/>
          <ac:picMkLst>
            <pc:docMk/>
            <pc:sldMk cId="2620973460" sldId="298"/>
            <ac:picMk id="5" creationId="{A4CA514D-3200-48D3-8EA3-7F474CF40CCE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38:31.122" v="2333" actId="1076"/>
        <pc:sldMkLst>
          <pc:docMk/>
          <pc:sldMk cId="1225568148" sldId="300"/>
        </pc:sldMkLst>
        <pc:spChg chg="mod">
          <ac:chgData name="Antonio Osamu Katagiri Tanaka" userId="2c28225e-d492-4964-8551-1b0a3c65dda0" providerId="ADAL" clId="{5EE8C770-75CC-4847-8E2B-8445B03A6226}" dt="2020-11-23T17:44:45.278" v="697" actId="113"/>
          <ac:spMkLst>
            <pc:docMk/>
            <pc:sldMk cId="1225568148" sldId="300"/>
            <ac:spMk id="2" creationId="{60A01633-54F5-48B2-988E-66A4FE8AAA79}"/>
          </ac:spMkLst>
        </pc:spChg>
        <pc:spChg chg="mod">
          <ac:chgData name="Antonio Osamu Katagiri Tanaka" userId="2c28225e-d492-4964-8551-1b0a3c65dda0" providerId="ADAL" clId="{5EE8C770-75CC-4847-8E2B-8445B03A6226}" dt="2020-11-23T21:38:31.122" v="2333" actId="1076"/>
          <ac:spMkLst>
            <pc:docMk/>
            <pc:sldMk cId="1225568148" sldId="300"/>
            <ac:spMk id="6" creationId="{438892A2-F58C-479B-93B3-BDD2A80D348B}"/>
          </ac:spMkLst>
        </pc:spChg>
        <pc:picChg chg="del">
          <ac:chgData name="Antonio Osamu Katagiri Tanaka" userId="2c28225e-d492-4964-8551-1b0a3c65dda0" providerId="ADAL" clId="{5EE8C770-75CC-4847-8E2B-8445B03A6226}" dt="2020-11-23T17:44:33.223" v="692" actId="478"/>
          <ac:picMkLst>
            <pc:docMk/>
            <pc:sldMk cId="1225568148" sldId="300"/>
            <ac:picMk id="7" creationId="{F3C7FA01-2269-4710-A8DE-3E370FFF7BA4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38:14.262" v="2332" actId="1076"/>
        <pc:sldMkLst>
          <pc:docMk/>
          <pc:sldMk cId="3059916426" sldId="301"/>
        </pc:sldMkLst>
        <pc:spChg chg="mod">
          <ac:chgData name="Antonio Osamu Katagiri Tanaka" userId="2c28225e-d492-4964-8551-1b0a3c65dda0" providerId="ADAL" clId="{5EE8C770-75CC-4847-8E2B-8445B03A6226}" dt="2020-11-23T17:46:17.033" v="718" actId="113"/>
          <ac:spMkLst>
            <pc:docMk/>
            <pc:sldMk cId="3059916426" sldId="301"/>
            <ac:spMk id="2" creationId="{4D20C813-0950-4DCF-B5AB-E0845E6D3F9E}"/>
          </ac:spMkLst>
        </pc:spChg>
        <pc:spChg chg="mod">
          <ac:chgData name="Antonio Osamu Katagiri Tanaka" userId="2c28225e-d492-4964-8551-1b0a3c65dda0" providerId="ADAL" clId="{5EE8C770-75CC-4847-8E2B-8445B03A6226}" dt="2020-11-23T21:38:14.262" v="2332" actId="1076"/>
          <ac:spMkLst>
            <pc:docMk/>
            <pc:sldMk cId="3059916426" sldId="301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5EE8C770-75CC-4847-8E2B-8445B03A6226}" dt="2020-11-23T17:46:03.313" v="714" actId="207"/>
          <ac:spMkLst>
            <pc:docMk/>
            <pc:sldMk cId="3059916426" sldId="301"/>
            <ac:spMk id="8" creationId="{10A18490-FF10-4506-A9B7-9035551E0C1C}"/>
          </ac:spMkLst>
        </pc:spChg>
        <pc:spChg chg="mod">
          <ac:chgData name="Antonio Osamu Katagiri Tanaka" userId="2c28225e-d492-4964-8551-1b0a3c65dda0" providerId="ADAL" clId="{5EE8C770-75CC-4847-8E2B-8445B03A6226}" dt="2020-11-23T17:46:03.313" v="714" actId="207"/>
          <ac:spMkLst>
            <pc:docMk/>
            <pc:sldMk cId="3059916426" sldId="301"/>
            <ac:spMk id="11" creationId="{8E86DA2B-3D18-413F-BE93-D96E6E64E4F1}"/>
          </ac:spMkLst>
        </pc:spChg>
        <pc:spChg chg="mod">
          <ac:chgData name="Antonio Osamu Katagiri Tanaka" userId="2c28225e-d492-4964-8551-1b0a3c65dda0" providerId="ADAL" clId="{5EE8C770-75CC-4847-8E2B-8445B03A6226}" dt="2020-11-23T17:46:03.313" v="714" actId="207"/>
          <ac:spMkLst>
            <pc:docMk/>
            <pc:sldMk cId="3059916426" sldId="301"/>
            <ac:spMk id="12" creationId="{2AE173E6-1D45-428F-A735-BDF5C7A81148}"/>
          </ac:spMkLst>
        </pc:spChg>
        <pc:spChg chg="mod">
          <ac:chgData name="Antonio Osamu Katagiri Tanaka" userId="2c28225e-d492-4964-8551-1b0a3c65dda0" providerId="ADAL" clId="{5EE8C770-75CC-4847-8E2B-8445B03A6226}" dt="2020-11-23T17:46:27.754" v="720" actId="20577"/>
          <ac:spMkLst>
            <pc:docMk/>
            <pc:sldMk cId="3059916426" sldId="301"/>
            <ac:spMk id="13" creationId="{ABA61A7A-C813-49D8-9089-AB92A26C6C45}"/>
          </ac:spMkLst>
        </pc:spChg>
        <pc:picChg chg="mod">
          <ac:chgData name="Antonio Osamu Katagiri Tanaka" userId="2c28225e-d492-4964-8551-1b0a3c65dda0" providerId="ADAL" clId="{5EE8C770-75CC-4847-8E2B-8445B03A6226}" dt="2020-11-23T17:46:03.313" v="714" actId="207"/>
          <ac:picMkLst>
            <pc:docMk/>
            <pc:sldMk cId="3059916426" sldId="301"/>
            <ac:picMk id="5" creationId="{9BB3CC34-BAEF-443E-BF76-32AB1B6F7F5F}"/>
          </ac:picMkLst>
        </pc:picChg>
        <pc:picChg chg="mod">
          <ac:chgData name="Antonio Osamu Katagiri Tanaka" userId="2c28225e-d492-4964-8551-1b0a3c65dda0" providerId="ADAL" clId="{5EE8C770-75CC-4847-8E2B-8445B03A6226}" dt="2020-11-23T17:46:03.313" v="714" actId="207"/>
          <ac:picMkLst>
            <pc:docMk/>
            <pc:sldMk cId="3059916426" sldId="301"/>
            <ac:picMk id="7" creationId="{8C44EDD5-C444-4298-AAD6-2D987C4DA289}"/>
          </ac:picMkLst>
        </pc:picChg>
        <pc:picChg chg="mod">
          <ac:chgData name="Antonio Osamu Katagiri Tanaka" userId="2c28225e-d492-4964-8551-1b0a3c65dda0" providerId="ADAL" clId="{5EE8C770-75CC-4847-8E2B-8445B03A6226}" dt="2020-11-23T17:46:03.313" v="714" actId="207"/>
          <ac:picMkLst>
            <pc:docMk/>
            <pc:sldMk cId="3059916426" sldId="301"/>
            <ac:picMk id="9" creationId="{29AEE0C6-D1B8-466D-A2ED-12B3C67C9D1F}"/>
          </ac:picMkLst>
        </pc:picChg>
        <pc:picChg chg="mod">
          <ac:chgData name="Antonio Osamu Katagiri Tanaka" userId="2c28225e-d492-4964-8551-1b0a3c65dda0" providerId="ADAL" clId="{5EE8C770-75CC-4847-8E2B-8445B03A6226}" dt="2020-11-23T17:46:03.313" v="714" actId="207"/>
          <ac:picMkLst>
            <pc:docMk/>
            <pc:sldMk cId="3059916426" sldId="301"/>
            <ac:picMk id="10" creationId="{7ADABA5A-3473-4204-8888-E38AF565491B}"/>
          </ac:picMkLst>
        </pc:picChg>
        <pc:picChg chg="del mod">
          <ac:chgData name="Antonio Osamu Katagiri Tanaka" userId="2c28225e-d492-4964-8551-1b0a3c65dda0" providerId="ADAL" clId="{5EE8C770-75CC-4847-8E2B-8445B03A6226}" dt="2020-11-23T17:46:06.052" v="715" actId="478"/>
          <ac:picMkLst>
            <pc:docMk/>
            <pc:sldMk cId="3059916426" sldId="301"/>
            <ac:picMk id="14" creationId="{43C92842-A215-4B6C-890F-BCB38ACAC1F7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38:38.995" v="2334" actId="1076"/>
        <pc:sldMkLst>
          <pc:docMk/>
          <pc:sldMk cId="3066905144" sldId="306"/>
        </pc:sldMkLst>
        <pc:spChg chg="mod">
          <ac:chgData name="Antonio Osamu Katagiri Tanaka" userId="2c28225e-d492-4964-8551-1b0a3c65dda0" providerId="ADAL" clId="{5EE8C770-75CC-4847-8E2B-8445B03A6226}" dt="2020-11-23T17:44:14.022" v="688" actId="207"/>
          <ac:spMkLst>
            <pc:docMk/>
            <pc:sldMk cId="3066905144" sldId="306"/>
            <ac:spMk id="4" creationId="{1369C11A-F0F7-491C-9D73-0EF086E18D12}"/>
          </ac:spMkLst>
        </pc:spChg>
        <pc:spChg chg="mod">
          <ac:chgData name="Antonio Osamu Katagiri Tanaka" userId="2c28225e-d492-4964-8551-1b0a3c65dda0" providerId="ADAL" clId="{5EE8C770-75CC-4847-8E2B-8445B03A6226}" dt="2020-11-23T17:44:19.827" v="691" actId="113"/>
          <ac:spMkLst>
            <pc:docMk/>
            <pc:sldMk cId="3066905144" sldId="306"/>
            <ac:spMk id="5" creationId="{8ADA9315-5A1D-4D3B-8161-46A1053375AC}"/>
          </ac:spMkLst>
        </pc:spChg>
        <pc:spChg chg="mod">
          <ac:chgData name="Antonio Osamu Katagiri Tanaka" userId="2c28225e-d492-4964-8551-1b0a3c65dda0" providerId="ADAL" clId="{5EE8C770-75CC-4847-8E2B-8445B03A6226}" dt="2020-11-23T21:38:38.995" v="2334" actId="1076"/>
          <ac:spMkLst>
            <pc:docMk/>
            <pc:sldMk cId="3066905144" sldId="306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5EE8C770-75CC-4847-8E2B-8445B03A6226}" dt="2020-11-23T17:44:14.022" v="688" actId="207"/>
          <ac:spMkLst>
            <pc:docMk/>
            <pc:sldMk cId="3066905144" sldId="306"/>
            <ac:spMk id="7" creationId="{5F8094AB-7E7E-4FE5-8329-27A6BB2D65F3}"/>
          </ac:spMkLst>
        </pc:spChg>
        <pc:spChg chg="mod">
          <ac:chgData name="Antonio Osamu Katagiri Tanaka" userId="2c28225e-d492-4964-8551-1b0a3c65dda0" providerId="ADAL" clId="{5EE8C770-75CC-4847-8E2B-8445B03A6226}" dt="2020-11-23T17:44:14.022" v="688" actId="207"/>
          <ac:spMkLst>
            <pc:docMk/>
            <pc:sldMk cId="3066905144" sldId="306"/>
            <ac:spMk id="8" creationId="{42330B66-E4F8-4C91-B5E0-8D7300461ECE}"/>
          </ac:spMkLst>
        </pc:spChg>
        <pc:spChg chg="mod">
          <ac:chgData name="Antonio Osamu Katagiri Tanaka" userId="2c28225e-d492-4964-8551-1b0a3c65dda0" providerId="ADAL" clId="{5EE8C770-75CC-4847-8E2B-8445B03A6226}" dt="2020-11-23T17:44:14.022" v="688" actId="207"/>
          <ac:spMkLst>
            <pc:docMk/>
            <pc:sldMk cId="3066905144" sldId="306"/>
            <ac:spMk id="9" creationId="{0DC6FD61-E556-426A-B4A4-835823939E70}"/>
          </ac:spMkLst>
        </pc:spChg>
        <pc:picChg chg="del">
          <ac:chgData name="Antonio Osamu Katagiri Tanaka" userId="2c28225e-d492-4964-8551-1b0a3c65dda0" providerId="ADAL" clId="{5EE8C770-75CC-4847-8E2B-8445B03A6226}" dt="2020-11-23T17:44:07.312" v="686" actId="478"/>
          <ac:picMkLst>
            <pc:docMk/>
            <pc:sldMk cId="3066905144" sldId="306"/>
            <ac:picMk id="10" creationId="{6AB30843-CD7E-4A3E-8796-8995D6B668EC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38:04.800" v="2331" actId="1076"/>
        <pc:sldMkLst>
          <pc:docMk/>
          <pc:sldMk cId="924995380" sldId="309"/>
        </pc:sldMkLst>
        <pc:spChg chg="mod">
          <ac:chgData name="Antonio Osamu Katagiri Tanaka" userId="2c28225e-d492-4964-8551-1b0a3c65dda0" providerId="ADAL" clId="{5EE8C770-75CC-4847-8E2B-8445B03A6226}" dt="2020-11-23T17:48:27.048" v="739" actId="113"/>
          <ac:spMkLst>
            <pc:docMk/>
            <pc:sldMk cId="924995380" sldId="309"/>
            <ac:spMk id="3" creationId="{406BB16B-198D-44EC-B0F5-8D8FF004226A}"/>
          </ac:spMkLst>
        </pc:spChg>
        <pc:spChg chg="mod">
          <ac:chgData name="Antonio Osamu Katagiri Tanaka" userId="2c28225e-d492-4964-8551-1b0a3c65dda0" providerId="ADAL" clId="{5EE8C770-75CC-4847-8E2B-8445B03A6226}" dt="2020-11-23T17:48:19.153" v="736" actId="207"/>
          <ac:spMkLst>
            <pc:docMk/>
            <pc:sldMk cId="924995380" sldId="309"/>
            <ac:spMk id="10" creationId="{1EAE2D87-F999-43A5-8F32-5F5F0A13F233}"/>
          </ac:spMkLst>
        </pc:spChg>
        <pc:spChg chg="mod">
          <ac:chgData name="Antonio Osamu Katagiri Tanaka" userId="2c28225e-d492-4964-8551-1b0a3c65dda0" providerId="ADAL" clId="{5EE8C770-75CC-4847-8E2B-8445B03A6226}" dt="2020-11-23T17:48:19.153" v="736" actId="207"/>
          <ac:spMkLst>
            <pc:docMk/>
            <pc:sldMk cId="924995380" sldId="309"/>
            <ac:spMk id="12" creationId="{FB0E9267-2C23-48C8-9C95-FAE8FAAB0741}"/>
          </ac:spMkLst>
        </pc:spChg>
        <pc:spChg chg="mod">
          <ac:chgData name="Antonio Osamu Katagiri Tanaka" userId="2c28225e-d492-4964-8551-1b0a3c65dda0" providerId="ADAL" clId="{5EE8C770-75CC-4847-8E2B-8445B03A6226}" dt="2020-11-23T21:38:04.800" v="2331" actId="1076"/>
          <ac:spMkLst>
            <pc:docMk/>
            <pc:sldMk cId="924995380" sldId="309"/>
            <ac:spMk id="14" creationId="{13F107D5-593F-44C3-942F-0DE14D49B47B}"/>
          </ac:spMkLst>
        </pc:spChg>
        <pc:spChg chg="mod">
          <ac:chgData name="Antonio Osamu Katagiri Tanaka" userId="2c28225e-d492-4964-8551-1b0a3c65dda0" providerId="ADAL" clId="{5EE8C770-75CC-4847-8E2B-8445B03A6226}" dt="2020-11-23T17:48:19.153" v="736" actId="207"/>
          <ac:spMkLst>
            <pc:docMk/>
            <pc:sldMk cId="924995380" sldId="309"/>
            <ac:spMk id="16" creationId="{83941588-E730-4DE1-9F55-6BFF98E57E81}"/>
          </ac:spMkLst>
        </pc:spChg>
        <pc:spChg chg="mod">
          <ac:chgData name="Antonio Osamu Katagiri Tanaka" userId="2c28225e-d492-4964-8551-1b0a3c65dda0" providerId="ADAL" clId="{5EE8C770-75CC-4847-8E2B-8445B03A6226}" dt="2020-11-23T17:48:19.153" v="736" actId="207"/>
          <ac:spMkLst>
            <pc:docMk/>
            <pc:sldMk cId="924995380" sldId="309"/>
            <ac:spMk id="17" creationId="{A56A3043-CBCF-4046-B8C5-5B14ED5951D8}"/>
          </ac:spMkLst>
        </pc:spChg>
        <pc:picChg chg="del">
          <ac:chgData name="Antonio Osamu Katagiri Tanaka" userId="2c28225e-d492-4964-8551-1b0a3c65dda0" providerId="ADAL" clId="{5EE8C770-75CC-4847-8E2B-8445B03A6226}" dt="2020-11-23T17:48:12.324" v="734" actId="478"/>
          <ac:picMkLst>
            <pc:docMk/>
            <pc:sldMk cId="924995380" sldId="309"/>
            <ac:picMk id="18" creationId="{F89E6CD2-FCDB-427E-B74D-86AC74C4FA6A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17:03:10.445" v="216" actId="478"/>
        <pc:sldMkLst>
          <pc:docMk/>
          <pc:sldMk cId="3842560658" sldId="312"/>
        </pc:sldMkLst>
        <pc:spChg chg="del">
          <ac:chgData name="Antonio Osamu Katagiri Tanaka" userId="2c28225e-d492-4964-8551-1b0a3c65dda0" providerId="ADAL" clId="{5EE8C770-75CC-4847-8E2B-8445B03A6226}" dt="2020-11-23T17:02:36.455" v="210" actId="478"/>
          <ac:spMkLst>
            <pc:docMk/>
            <pc:sldMk cId="3842560658" sldId="312"/>
            <ac:spMk id="2" creationId="{990718B2-3FB4-4851-B906-CAE553154D41}"/>
          </ac:spMkLst>
        </pc:spChg>
        <pc:spChg chg="mod">
          <ac:chgData name="Antonio Osamu Katagiri Tanaka" userId="2c28225e-d492-4964-8551-1b0a3c65dda0" providerId="ADAL" clId="{5EE8C770-75CC-4847-8E2B-8445B03A6226}" dt="2020-11-23T17:03:08.100" v="215" actId="207"/>
          <ac:spMkLst>
            <pc:docMk/>
            <pc:sldMk cId="3842560658" sldId="312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5EE8C770-75CC-4847-8E2B-8445B03A6226}" dt="2020-11-23T17:03:08.100" v="215" actId="207"/>
          <ac:spMkLst>
            <pc:docMk/>
            <pc:sldMk cId="3842560658" sldId="312"/>
            <ac:spMk id="6" creationId="{4C05D9E7-9F60-4F96-965F-3BC06164D92A}"/>
          </ac:spMkLst>
        </pc:spChg>
        <pc:picChg chg="del mod">
          <ac:chgData name="Antonio Osamu Katagiri Tanaka" userId="2c28225e-d492-4964-8551-1b0a3c65dda0" providerId="ADAL" clId="{5EE8C770-75CC-4847-8E2B-8445B03A6226}" dt="2020-11-23T17:03:10.445" v="216" actId="478"/>
          <ac:picMkLst>
            <pc:docMk/>
            <pc:sldMk cId="3842560658" sldId="312"/>
            <ac:picMk id="5" creationId="{E80A3786-ACCF-4CE5-990B-2C6478105EB8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17:15:10.349" v="315" actId="478"/>
        <pc:sldMkLst>
          <pc:docMk/>
          <pc:sldMk cId="3218358117" sldId="313"/>
        </pc:sldMkLst>
        <pc:spChg chg="mod">
          <ac:chgData name="Antonio Osamu Katagiri Tanaka" userId="2c28225e-d492-4964-8551-1b0a3c65dda0" providerId="ADAL" clId="{5EE8C770-75CC-4847-8E2B-8445B03A6226}" dt="2020-11-23T17:10:41.547" v="298" actId="403"/>
          <ac:spMkLst>
            <pc:docMk/>
            <pc:sldMk cId="3218358117" sldId="313"/>
            <ac:spMk id="2" creationId="{990718B2-3FB4-4851-B906-CAE553154D41}"/>
          </ac:spMkLst>
        </pc:spChg>
        <pc:spChg chg="mod">
          <ac:chgData name="Antonio Osamu Katagiri Tanaka" userId="2c28225e-d492-4964-8551-1b0a3c65dda0" providerId="ADAL" clId="{5EE8C770-75CC-4847-8E2B-8445B03A6226}" dt="2020-11-23T17:10:34.896" v="295" actId="207"/>
          <ac:spMkLst>
            <pc:docMk/>
            <pc:sldMk cId="3218358117" sldId="313"/>
            <ac:spMk id="4" creationId="{F9ED8BE6-F7AC-4FD8-8FA8-8C683A7C2F62}"/>
          </ac:spMkLst>
        </pc:spChg>
        <pc:spChg chg="add del">
          <ac:chgData name="Antonio Osamu Katagiri Tanaka" userId="2c28225e-d492-4964-8551-1b0a3c65dda0" providerId="ADAL" clId="{5EE8C770-75CC-4847-8E2B-8445B03A6226}" dt="2020-11-23T17:15:05.841" v="314" actId="22"/>
          <ac:spMkLst>
            <pc:docMk/>
            <pc:sldMk cId="3218358117" sldId="313"/>
            <ac:spMk id="6" creationId="{185A2D8E-D30B-4245-B574-3FC6EA873B96}"/>
          </ac:spMkLst>
        </pc:spChg>
        <pc:picChg chg="add del mod">
          <ac:chgData name="Antonio Osamu Katagiri Tanaka" userId="2c28225e-d492-4964-8551-1b0a3c65dda0" providerId="ADAL" clId="{5EE8C770-75CC-4847-8E2B-8445B03A6226}" dt="2020-11-23T17:15:10.349" v="315" actId="478"/>
          <ac:picMkLst>
            <pc:docMk/>
            <pc:sldMk cId="3218358117" sldId="313"/>
            <ac:picMk id="5" creationId="{E80A3786-ACCF-4CE5-990B-2C6478105EB8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49:49.390" v="2411" actId="1076"/>
        <pc:sldMkLst>
          <pc:docMk/>
          <pc:sldMk cId="834558015" sldId="314"/>
        </pc:sldMkLst>
        <pc:spChg chg="mod">
          <ac:chgData name="Antonio Osamu Katagiri Tanaka" userId="2c28225e-d492-4964-8551-1b0a3c65dda0" providerId="ADAL" clId="{5EE8C770-75CC-4847-8E2B-8445B03A6226}" dt="2020-11-23T17:08:11.903" v="267" actId="113"/>
          <ac:spMkLst>
            <pc:docMk/>
            <pc:sldMk cId="834558015" sldId="314"/>
            <ac:spMk id="4" creationId="{1FF80911-6DE7-4D2C-9DCA-862918FA4F77}"/>
          </ac:spMkLst>
        </pc:spChg>
        <pc:spChg chg="mod">
          <ac:chgData name="Antonio Osamu Katagiri Tanaka" userId="2c28225e-d492-4964-8551-1b0a3c65dda0" providerId="ADAL" clId="{5EE8C770-75CC-4847-8E2B-8445B03A6226}" dt="2020-11-23T21:49:49.390" v="2411" actId="1076"/>
          <ac:spMkLst>
            <pc:docMk/>
            <pc:sldMk cId="834558015" sldId="314"/>
            <ac:spMk id="5" creationId="{409A95C7-3B98-4DC4-851B-FFD8FD02A24E}"/>
          </ac:spMkLst>
        </pc:spChg>
        <pc:spChg chg="mod">
          <ac:chgData name="Antonio Osamu Katagiri Tanaka" userId="2c28225e-d492-4964-8551-1b0a3c65dda0" providerId="ADAL" clId="{5EE8C770-75CC-4847-8E2B-8445B03A6226}" dt="2020-11-23T18:34:00.138" v="943" actId="207"/>
          <ac:spMkLst>
            <pc:docMk/>
            <pc:sldMk cId="834558015" sldId="314"/>
            <ac:spMk id="10" creationId="{6931B4A3-9BB4-4C4C-B845-626664B747A2}"/>
          </ac:spMkLst>
        </pc:spChg>
        <pc:spChg chg="mod">
          <ac:chgData name="Antonio Osamu Katagiri Tanaka" userId="2c28225e-d492-4964-8551-1b0a3c65dda0" providerId="ADAL" clId="{5EE8C770-75CC-4847-8E2B-8445B03A6226}" dt="2020-11-23T18:33:56.117" v="942" actId="207"/>
          <ac:spMkLst>
            <pc:docMk/>
            <pc:sldMk cId="834558015" sldId="314"/>
            <ac:spMk id="11" creationId="{CEF44348-0C45-4A0C-9D93-8BC1CE190CC4}"/>
          </ac:spMkLst>
        </pc:spChg>
        <pc:spChg chg="mod">
          <ac:chgData name="Antonio Osamu Katagiri Tanaka" userId="2c28225e-d492-4964-8551-1b0a3c65dda0" providerId="ADAL" clId="{5EE8C770-75CC-4847-8E2B-8445B03A6226}" dt="2020-11-23T18:34:09.282" v="944" actId="207"/>
          <ac:spMkLst>
            <pc:docMk/>
            <pc:sldMk cId="834558015" sldId="314"/>
            <ac:spMk id="12" creationId="{44019BDA-4F10-4143-8F19-5DFCB131B4E2}"/>
          </ac:spMkLst>
        </pc:spChg>
        <pc:spChg chg="mod">
          <ac:chgData name="Antonio Osamu Katagiri Tanaka" userId="2c28225e-d492-4964-8551-1b0a3c65dda0" providerId="ADAL" clId="{5EE8C770-75CC-4847-8E2B-8445B03A6226}" dt="2020-11-23T17:08:02.798" v="265" actId="207"/>
          <ac:spMkLst>
            <pc:docMk/>
            <pc:sldMk cId="834558015" sldId="314"/>
            <ac:spMk id="14" creationId="{C5DFF39D-1D6A-4B68-92EE-7212AD039CF4}"/>
          </ac:spMkLst>
        </pc:spChg>
        <pc:spChg chg="mod">
          <ac:chgData name="Antonio Osamu Katagiri Tanaka" userId="2c28225e-d492-4964-8551-1b0a3c65dda0" providerId="ADAL" clId="{5EE8C770-75CC-4847-8E2B-8445B03A6226}" dt="2020-11-23T18:33:50.695" v="941" actId="207"/>
          <ac:spMkLst>
            <pc:docMk/>
            <pc:sldMk cId="834558015" sldId="314"/>
            <ac:spMk id="17" creationId="{D54ACEA5-BB88-4F3B-8747-8FCA174E48CE}"/>
          </ac:spMkLst>
        </pc:spChg>
        <pc:spChg chg="mod">
          <ac:chgData name="Antonio Osamu Katagiri Tanaka" userId="2c28225e-d492-4964-8551-1b0a3c65dda0" providerId="ADAL" clId="{5EE8C770-75CC-4847-8E2B-8445B03A6226}" dt="2020-11-23T17:08:02.798" v="265" actId="207"/>
          <ac:spMkLst>
            <pc:docMk/>
            <pc:sldMk cId="834558015" sldId="314"/>
            <ac:spMk id="21" creationId="{C234326B-F999-4AA5-A02F-D96B8887BF47}"/>
          </ac:spMkLst>
        </pc:spChg>
        <pc:picChg chg="mod">
          <ac:chgData name="Antonio Osamu Katagiri Tanaka" userId="2c28225e-d492-4964-8551-1b0a3c65dda0" providerId="ADAL" clId="{5EE8C770-75CC-4847-8E2B-8445B03A6226}" dt="2020-11-23T17:08:02.798" v="265" actId="207"/>
          <ac:picMkLst>
            <pc:docMk/>
            <pc:sldMk cId="834558015" sldId="314"/>
            <ac:picMk id="2" creationId="{02445280-97A7-4AB7-A5EE-CD79820787A7}"/>
          </ac:picMkLst>
        </pc:picChg>
        <pc:picChg chg="mod">
          <ac:chgData name="Antonio Osamu Katagiri Tanaka" userId="2c28225e-d492-4964-8551-1b0a3c65dda0" providerId="ADAL" clId="{5EE8C770-75CC-4847-8E2B-8445B03A6226}" dt="2020-11-23T17:08:02.798" v="265" actId="207"/>
          <ac:picMkLst>
            <pc:docMk/>
            <pc:sldMk cId="834558015" sldId="314"/>
            <ac:picMk id="6" creationId="{55C361BE-8A9D-4ADF-A97B-48DBB1187E16}"/>
          </ac:picMkLst>
        </pc:picChg>
        <pc:picChg chg="mod">
          <ac:chgData name="Antonio Osamu Katagiri Tanaka" userId="2c28225e-d492-4964-8551-1b0a3c65dda0" providerId="ADAL" clId="{5EE8C770-75CC-4847-8E2B-8445B03A6226}" dt="2020-11-23T17:08:02.798" v="265" actId="207"/>
          <ac:picMkLst>
            <pc:docMk/>
            <pc:sldMk cId="834558015" sldId="314"/>
            <ac:picMk id="7" creationId="{1D76F223-D568-42C3-BA25-5027D35A3DE2}"/>
          </ac:picMkLst>
        </pc:picChg>
        <pc:picChg chg="del mod">
          <ac:chgData name="Antonio Osamu Katagiri Tanaka" userId="2c28225e-d492-4964-8551-1b0a3c65dda0" providerId="ADAL" clId="{5EE8C770-75CC-4847-8E2B-8445B03A6226}" dt="2020-11-23T17:09:08.895" v="274" actId="478"/>
          <ac:picMkLst>
            <pc:docMk/>
            <pc:sldMk cId="834558015" sldId="314"/>
            <ac:picMk id="15" creationId="{BAEDED6C-F743-4EF9-B1FF-92162C3024B2}"/>
          </ac:picMkLst>
        </pc:picChg>
        <pc:cxnChg chg="mod">
          <ac:chgData name="Antonio Osamu Katagiri Tanaka" userId="2c28225e-d492-4964-8551-1b0a3c65dda0" providerId="ADAL" clId="{5EE8C770-75CC-4847-8E2B-8445B03A6226}" dt="2020-11-23T17:08:02.798" v="265" actId="207"/>
          <ac:cxnSpMkLst>
            <pc:docMk/>
            <pc:sldMk cId="834558015" sldId="314"/>
            <ac:cxnSpMk id="8" creationId="{AA28C6A2-8803-47EA-96CC-558BC9885D42}"/>
          </ac:cxnSpMkLst>
        </pc:cxnChg>
        <pc:cxnChg chg="mod">
          <ac:chgData name="Antonio Osamu Katagiri Tanaka" userId="2c28225e-d492-4964-8551-1b0a3c65dda0" providerId="ADAL" clId="{5EE8C770-75CC-4847-8E2B-8445B03A6226}" dt="2020-11-23T17:08:02.798" v="265" actId="207"/>
          <ac:cxnSpMkLst>
            <pc:docMk/>
            <pc:sldMk cId="834558015" sldId="314"/>
            <ac:cxnSpMk id="9" creationId="{7DE0A221-7FC6-4AD3-8BF5-A5A856579EA6}"/>
          </ac:cxnSpMkLst>
        </pc:cxnChg>
      </pc:sldChg>
      <pc:sldChg chg="addSp delSp modSp mod">
        <pc:chgData name="Antonio Osamu Katagiri Tanaka" userId="2c28225e-d492-4964-8551-1b0a3c65dda0" providerId="ADAL" clId="{5EE8C770-75CC-4847-8E2B-8445B03A6226}" dt="2020-11-23T21:49:06.251" v="2404" actId="1076"/>
        <pc:sldMkLst>
          <pc:docMk/>
          <pc:sldMk cId="1677070188" sldId="315"/>
        </pc:sldMkLst>
        <pc:spChg chg="mod">
          <ac:chgData name="Antonio Osamu Katagiri Tanaka" userId="2c28225e-d492-4964-8551-1b0a3c65dda0" providerId="ADAL" clId="{5EE8C770-75CC-4847-8E2B-8445B03A6226}" dt="2020-11-23T17:10:27.651" v="293" actId="113"/>
          <ac:spMkLst>
            <pc:docMk/>
            <pc:sldMk cId="1677070188" sldId="315"/>
            <ac:spMk id="4" creationId="{3090AAAC-872B-46D5-BF5A-525FA8B11F7E}"/>
          </ac:spMkLst>
        </pc:spChg>
        <pc:spChg chg="mod">
          <ac:chgData name="Antonio Osamu Katagiri Tanaka" userId="2c28225e-d492-4964-8551-1b0a3c65dda0" providerId="ADAL" clId="{5EE8C770-75CC-4847-8E2B-8445B03A6226}" dt="2020-11-23T21:49:06.251" v="2404" actId="1076"/>
          <ac:spMkLst>
            <pc:docMk/>
            <pc:sldMk cId="1677070188" sldId="315"/>
            <ac:spMk id="5" creationId="{9E92886C-45A0-46CB-96AA-0E9F182B98E4}"/>
          </ac:spMkLst>
        </pc:spChg>
        <pc:spChg chg="mod">
          <ac:chgData name="Antonio Osamu Katagiri Tanaka" userId="2c28225e-d492-4964-8551-1b0a3c65dda0" providerId="ADAL" clId="{5EE8C770-75CC-4847-8E2B-8445B03A6226}" dt="2020-11-23T19:11:12.517" v="1506" actId="207"/>
          <ac:spMkLst>
            <pc:docMk/>
            <pc:sldMk cId="1677070188" sldId="315"/>
            <ac:spMk id="6" creationId="{5AE62BE7-B36A-4FE5-9FB7-C222D5776187}"/>
          </ac:spMkLst>
        </pc:spChg>
        <pc:spChg chg="mod">
          <ac:chgData name="Antonio Osamu Katagiri Tanaka" userId="2c28225e-d492-4964-8551-1b0a3c65dda0" providerId="ADAL" clId="{5EE8C770-75CC-4847-8E2B-8445B03A6226}" dt="2020-11-23T17:10:11.581" v="288" actId="207"/>
          <ac:spMkLst>
            <pc:docMk/>
            <pc:sldMk cId="1677070188" sldId="315"/>
            <ac:spMk id="7" creationId="{CCEDDF15-36E3-4552-9E69-12EDC92F9C21}"/>
          </ac:spMkLst>
        </pc:spChg>
        <pc:spChg chg="mod">
          <ac:chgData name="Antonio Osamu Katagiri Tanaka" userId="2c28225e-d492-4964-8551-1b0a3c65dda0" providerId="ADAL" clId="{5EE8C770-75CC-4847-8E2B-8445B03A6226}" dt="2020-11-23T17:10:11.581" v="288" actId="207"/>
          <ac:spMkLst>
            <pc:docMk/>
            <pc:sldMk cId="1677070188" sldId="315"/>
            <ac:spMk id="9" creationId="{A1965E2C-272A-4F3E-BA5C-0F00468BDBA3}"/>
          </ac:spMkLst>
        </pc:spChg>
        <pc:spChg chg="mod">
          <ac:chgData name="Antonio Osamu Katagiri Tanaka" userId="2c28225e-d492-4964-8551-1b0a3c65dda0" providerId="ADAL" clId="{5EE8C770-75CC-4847-8E2B-8445B03A6226}" dt="2020-11-23T17:10:11.581" v="288" actId="207"/>
          <ac:spMkLst>
            <pc:docMk/>
            <pc:sldMk cId="1677070188" sldId="315"/>
            <ac:spMk id="10" creationId="{8BD4652D-FDD5-4F4C-A90C-80BE3CDD366B}"/>
          </ac:spMkLst>
        </pc:spChg>
        <pc:spChg chg="mod">
          <ac:chgData name="Antonio Osamu Katagiri Tanaka" userId="2c28225e-d492-4964-8551-1b0a3c65dda0" providerId="ADAL" clId="{5EE8C770-75CC-4847-8E2B-8445B03A6226}" dt="2020-11-23T19:19:17.950" v="1638" actId="14100"/>
          <ac:spMkLst>
            <pc:docMk/>
            <pc:sldMk cId="1677070188" sldId="315"/>
            <ac:spMk id="15" creationId="{D65F7FC1-4894-4870-9D3E-9100303F2428}"/>
          </ac:spMkLst>
        </pc:spChg>
        <pc:picChg chg="mod">
          <ac:chgData name="Antonio Osamu Katagiri Tanaka" userId="2c28225e-d492-4964-8551-1b0a3c65dda0" providerId="ADAL" clId="{5EE8C770-75CC-4847-8E2B-8445B03A6226}" dt="2020-11-23T17:10:11.581" v="288" actId="207"/>
          <ac:picMkLst>
            <pc:docMk/>
            <pc:sldMk cId="1677070188" sldId="315"/>
            <ac:picMk id="8" creationId="{F8C1B0A0-5F02-474B-A0B7-434B98F8530A}"/>
          </ac:picMkLst>
        </pc:picChg>
        <pc:picChg chg="add del mod">
          <ac:chgData name="Antonio Osamu Katagiri Tanaka" userId="2c28225e-d492-4964-8551-1b0a3c65dda0" providerId="ADAL" clId="{5EE8C770-75CC-4847-8E2B-8445B03A6226}" dt="2020-11-23T17:11:57.425" v="312" actId="478"/>
          <ac:picMkLst>
            <pc:docMk/>
            <pc:sldMk cId="1677070188" sldId="315"/>
            <ac:picMk id="13" creationId="{5D91440E-988A-45A1-B779-6B19A04DE53C}"/>
          </ac:picMkLst>
        </pc:picChg>
        <pc:cxnChg chg="mod">
          <ac:chgData name="Antonio Osamu Katagiri Tanaka" userId="2c28225e-d492-4964-8551-1b0a3c65dda0" providerId="ADAL" clId="{5EE8C770-75CC-4847-8E2B-8445B03A6226}" dt="2020-11-23T19:11:54.992" v="1511" actId="692"/>
          <ac:cxnSpMkLst>
            <pc:docMk/>
            <pc:sldMk cId="1677070188" sldId="315"/>
            <ac:cxnSpMk id="11" creationId="{CFD9C6FC-9702-4FF9-A68C-F0157237FD35}"/>
          </ac:cxnSpMkLst>
        </pc:cxnChg>
        <pc:cxnChg chg="mod">
          <ac:chgData name="Antonio Osamu Katagiri Tanaka" userId="2c28225e-d492-4964-8551-1b0a3c65dda0" providerId="ADAL" clId="{5EE8C770-75CC-4847-8E2B-8445B03A6226}" dt="2020-11-23T19:11:54.992" v="1511" actId="692"/>
          <ac:cxnSpMkLst>
            <pc:docMk/>
            <pc:sldMk cId="1677070188" sldId="315"/>
            <ac:cxnSpMk id="12" creationId="{5E024287-3FE2-447C-8725-87BAFF046986}"/>
          </ac:cxnSpMkLst>
        </pc:cxnChg>
      </pc:sldChg>
      <pc:sldChg chg="modSp mod">
        <pc:chgData name="Antonio Osamu Katagiri Tanaka" userId="2c28225e-d492-4964-8551-1b0a3c65dda0" providerId="ADAL" clId="{5EE8C770-75CC-4847-8E2B-8445B03A6226}" dt="2020-11-23T21:47:50.714" v="2402" actId="1076"/>
        <pc:sldMkLst>
          <pc:docMk/>
          <pc:sldMk cId="2465269886" sldId="316"/>
        </pc:sldMkLst>
        <pc:spChg chg="mod">
          <ac:chgData name="Antonio Osamu Katagiri Tanaka" userId="2c28225e-d492-4964-8551-1b0a3c65dda0" providerId="ADAL" clId="{5EE8C770-75CC-4847-8E2B-8445B03A6226}" dt="2020-11-23T17:11:03.841" v="302" actId="207"/>
          <ac:spMkLst>
            <pc:docMk/>
            <pc:sldMk cId="2465269886" sldId="316"/>
            <ac:spMk id="4" creationId="{ED2AFA49-4C50-465A-8E9B-5C7814C1FA50}"/>
          </ac:spMkLst>
        </pc:spChg>
        <pc:spChg chg="mod">
          <ac:chgData name="Antonio Osamu Katagiri Tanaka" userId="2c28225e-d492-4964-8551-1b0a3c65dda0" providerId="ADAL" clId="{5EE8C770-75CC-4847-8E2B-8445B03A6226}" dt="2020-11-23T21:47:50.714" v="2402" actId="1076"/>
          <ac:spMkLst>
            <pc:docMk/>
            <pc:sldMk cId="2465269886" sldId="316"/>
            <ac:spMk id="5" creationId="{BD80BE9D-4F2C-46F1-855C-39327CA517B9}"/>
          </ac:spMkLst>
        </pc:spChg>
        <pc:spChg chg="mod">
          <ac:chgData name="Antonio Osamu Katagiri Tanaka" userId="2c28225e-d492-4964-8551-1b0a3c65dda0" providerId="ADAL" clId="{5EE8C770-75CC-4847-8E2B-8445B03A6226}" dt="2020-11-23T19:21:09.543" v="1654" actId="207"/>
          <ac:spMkLst>
            <pc:docMk/>
            <pc:sldMk cId="2465269886" sldId="316"/>
            <ac:spMk id="6" creationId="{8C93FB26-EB9E-4624-8422-BFB28A3FB662}"/>
          </ac:spMkLst>
        </pc:spChg>
      </pc:sldChg>
      <pc:sldChg chg="delSp modSp mod">
        <pc:chgData name="Antonio Osamu Katagiri Tanaka" userId="2c28225e-d492-4964-8551-1b0a3c65dda0" providerId="ADAL" clId="{5EE8C770-75CC-4847-8E2B-8445B03A6226}" dt="2020-11-23T21:38:51.016" v="2335" actId="1076"/>
        <pc:sldMkLst>
          <pc:docMk/>
          <pc:sldMk cId="1141704022" sldId="321"/>
        </pc:sldMkLst>
        <pc:spChg chg="mod">
          <ac:chgData name="Antonio Osamu Katagiri Tanaka" userId="2c28225e-d492-4964-8551-1b0a3c65dda0" providerId="ADAL" clId="{5EE8C770-75CC-4847-8E2B-8445B03A6226}" dt="2020-11-23T17:43:51.520" v="682" actId="207"/>
          <ac:spMkLst>
            <pc:docMk/>
            <pc:sldMk cId="1141704022" sldId="321"/>
            <ac:spMk id="2" creationId="{3FEB9824-8037-4DE6-BE54-F11760BED3E4}"/>
          </ac:spMkLst>
        </pc:spChg>
        <pc:spChg chg="mod">
          <ac:chgData name="Antonio Osamu Katagiri Tanaka" userId="2c28225e-d492-4964-8551-1b0a3c65dda0" providerId="ADAL" clId="{5EE8C770-75CC-4847-8E2B-8445B03A6226}" dt="2020-11-23T17:43:51.520" v="682" actId="207"/>
          <ac:spMkLst>
            <pc:docMk/>
            <pc:sldMk cId="1141704022" sldId="321"/>
            <ac:spMk id="4" creationId="{23CA3BA7-A896-4052-9466-999A4F333A5D}"/>
          </ac:spMkLst>
        </pc:spChg>
        <pc:spChg chg="mod">
          <ac:chgData name="Antonio Osamu Katagiri Tanaka" userId="2c28225e-d492-4964-8551-1b0a3c65dda0" providerId="ADAL" clId="{5EE8C770-75CC-4847-8E2B-8445B03A6226}" dt="2020-11-23T17:43:59.549" v="685" actId="113"/>
          <ac:spMkLst>
            <pc:docMk/>
            <pc:sldMk cId="1141704022" sldId="321"/>
            <ac:spMk id="5" creationId="{88A928E9-6F73-4504-A10D-1795B4AFF489}"/>
          </ac:spMkLst>
        </pc:spChg>
        <pc:spChg chg="mod">
          <ac:chgData name="Antonio Osamu Katagiri Tanaka" userId="2c28225e-d492-4964-8551-1b0a3c65dda0" providerId="ADAL" clId="{5EE8C770-75CC-4847-8E2B-8445B03A6226}" dt="2020-11-23T21:38:51.016" v="2335" actId="1076"/>
          <ac:spMkLst>
            <pc:docMk/>
            <pc:sldMk cId="1141704022" sldId="321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5EE8C770-75CC-4847-8E2B-8445B03A6226}" dt="2020-11-23T17:43:51.520" v="682" actId="207"/>
          <ac:spMkLst>
            <pc:docMk/>
            <pc:sldMk cId="1141704022" sldId="321"/>
            <ac:spMk id="13" creationId="{2A08228E-B1D1-402D-8DB7-2A44983FD70B}"/>
          </ac:spMkLst>
        </pc:spChg>
        <pc:spChg chg="mod">
          <ac:chgData name="Antonio Osamu Katagiri Tanaka" userId="2c28225e-d492-4964-8551-1b0a3c65dda0" providerId="ADAL" clId="{5EE8C770-75CC-4847-8E2B-8445B03A6226}" dt="2020-11-23T17:43:51.520" v="682" actId="207"/>
          <ac:spMkLst>
            <pc:docMk/>
            <pc:sldMk cId="1141704022" sldId="321"/>
            <ac:spMk id="19" creationId="{ABB07E1D-2D5C-44BB-A104-45F5D0F62135}"/>
          </ac:spMkLst>
        </pc:spChg>
        <pc:spChg chg="mod">
          <ac:chgData name="Antonio Osamu Katagiri Tanaka" userId="2c28225e-d492-4964-8551-1b0a3c65dda0" providerId="ADAL" clId="{5EE8C770-75CC-4847-8E2B-8445B03A6226}" dt="2020-11-23T17:43:51.520" v="682" actId="207"/>
          <ac:spMkLst>
            <pc:docMk/>
            <pc:sldMk cId="1141704022" sldId="321"/>
            <ac:spMk id="20" creationId="{A373DD3D-564E-4DF7-9C4B-E8088A54F06E}"/>
          </ac:spMkLst>
        </pc:spChg>
        <pc:spChg chg="mod">
          <ac:chgData name="Antonio Osamu Katagiri Tanaka" userId="2c28225e-d492-4964-8551-1b0a3c65dda0" providerId="ADAL" clId="{5EE8C770-75CC-4847-8E2B-8445B03A6226}" dt="2020-11-23T17:43:51.520" v="682" actId="207"/>
          <ac:spMkLst>
            <pc:docMk/>
            <pc:sldMk cId="1141704022" sldId="321"/>
            <ac:spMk id="21" creationId="{0CEE1CA5-8356-41C0-BB80-CF7528B649CE}"/>
          </ac:spMkLst>
        </pc:spChg>
        <pc:spChg chg="mod">
          <ac:chgData name="Antonio Osamu Katagiri Tanaka" userId="2c28225e-d492-4964-8551-1b0a3c65dda0" providerId="ADAL" clId="{5EE8C770-75CC-4847-8E2B-8445B03A6226}" dt="2020-11-23T17:43:51.520" v="682" actId="207"/>
          <ac:spMkLst>
            <pc:docMk/>
            <pc:sldMk cId="1141704022" sldId="321"/>
            <ac:spMk id="22" creationId="{CCDC5DFC-7B67-4766-8BBD-B1CB2A18AC98}"/>
          </ac:spMkLst>
        </pc:spChg>
        <pc:spChg chg="mod">
          <ac:chgData name="Antonio Osamu Katagiri Tanaka" userId="2c28225e-d492-4964-8551-1b0a3c65dda0" providerId="ADAL" clId="{5EE8C770-75CC-4847-8E2B-8445B03A6226}" dt="2020-11-23T17:43:51.520" v="682" actId="207"/>
          <ac:spMkLst>
            <pc:docMk/>
            <pc:sldMk cId="1141704022" sldId="321"/>
            <ac:spMk id="26" creationId="{648EEA09-4DD6-4AF7-BC7D-F905E78B1443}"/>
          </ac:spMkLst>
        </pc:spChg>
        <pc:spChg chg="mod">
          <ac:chgData name="Antonio Osamu Katagiri Tanaka" userId="2c28225e-d492-4964-8551-1b0a3c65dda0" providerId="ADAL" clId="{5EE8C770-75CC-4847-8E2B-8445B03A6226}" dt="2020-11-23T17:43:51.520" v="682" actId="207"/>
          <ac:spMkLst>
            <pc:docMk/>
            <pc:sldMk cId="1141704022" sldId="321"/>
            <ac:spMk id="27" creationId="{74619E5A-F40B-46E2-B4CB-148DD8F533C3}"/>
          </ac:spMkLst>
        </pc:spChg>
        <pc:picChg chg="del">
          <ac:chgData name="Antonio Osamu Katagiri Tanaka" userId="2c28225e-d492-4964-8551-1b0a3c65dda0" providerId="ADAL" clId="{5EE8C770-75CC-4847-8E2B-8445B03A6226}" dt="2020-11-23T17:43:47.196" v="680" actId="478"/>
          <ac:picMkLst>
            <pc:docMk/>
            <pc:sldMk cId="1141704022" sldId="321"/>
            <ac:picMk id="23" creationId="{CBBDD392-302A-432A-A80E-05E09FF3D5C7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17:44:56.655" v="702" actId="113"/>
        <pc:sldMkLst>
          <pc:docMk/>
          <pc:sldMk cId="3121965920" sldId="323"/>
        </pc:sldMkLst>
        <pc:spChg chg="mod">
          <ac:chgData name="Antonio Osamu Katagiri Tanaka" userId="2c28225e-d492-4964-8551-1b0a3c65dda0" providerId="ADAL" clId="{5EE8C770-75CC-4847-8E2B-8445B03A6226}" dt="2020-11-23T17:44:56.655" v="702" actId="113"/>
          <ac:spMkLst>
            <pc:docMk/>
            <pc:sldMk cId="3121965920" sldId="323"/>
            <ac:spMk id="2" creationId="{DC0C351B-7C09-4909-85D6-BE54EE05F474}"/>
          </ac:spMkLst>
        </pc:spChg>
        <pc:picChg chg="del">
          <ac:chgData name="Antonio Osamu Katagiri Tanaka" userId="2c28225e-d492-4964-8551-1b0a3c65dda0" providerId="ADAL" clId="{5EE8C770-75CC-4847-8E2B-8445B03A6226}" dt="2020-11-23T17:44:49.593" v="698" actId="478"/>
          <ac:picMkLst>
            <pc:docMk/>
            <pc:sldMk cId="3121965920" sldId="323"/>
            <ac:picMk id="4" creationId="{E7F64C55-99DE-432E-9C84-623672B594F7}"/>
          </ac:picMkLst>
        </pc:picChg>
        <pc:picChg chg="mod">
          <ac:chgData name="Antonio Osamu Katagiri Tanaka" userId="2c28225e-d492-4964-8551-1b0a3c65dda0" providerId="ADAL" clId="{5EE8C770-75CC-4847-8E2B-8445B03A6226}" dt="2020-11-23T17:44:51.959" v="699" actId="2711"/>
          <ac:picMkLst>
            <pc:docMk/>
            <pc:sldMk cId="3121965920" sldId="323"/>
            <ac:picMk id="4100" creationId="{65680C02-D209-4825-9AF1-1FA30BE73A0D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17:45:56.713" v="712" actId="113"/>
        <pc:sldMkLst>
          <pc:docMk/>
          <pc:sldMk cId="3639694452" sldId="324"/>
        </pc:sldMkLst>
        <pc:spChg chg="mod">
          <ac:chgData name="Antonio Osamu Katagiri Tanaka" userId="2c28225e-d492-4964-8551-1b0a3c65dda0" providerId="ADAL" clId="{5EE8C770-75CC-4847-8E2B-8445B03A6226}" dt="2020-11-23T17:45:56.713" v="712" actId="113"/>
          <ac:spMkLst>
            <pc:docMk/>
            <pc:sldMk cId="3639694452" sldId="324"/>
            <ac:spMk id="2" creationId="{FC3B42C7-5304-4A3D-BB19-C0D0C4B1F5CD}"/>
          </ac:spMkLst>
        </pc:spChg>
        <pc:spChg chg="mod">
          <ac:chgData name="Antonio Osamu Katagiri Tanaka" userId="2c28225e-d492-4964-8551-1b0a3c65dda0" providerId="ADAL" clId="{5EE8C770-75CC-4847-8E2B-8445B03A6226}" dt="2020-11-23T17:45:51.570" v="709" actId="207"/>
          <ac:spMkLst>
            <pc:docMk/>
            <pc:sldMk cId="3639694452" sldId="324"/>
            <ac:spMk id="5" creationId="{B32CD361-6CE8-4AA9-A6C0-26199F1BA1BF}"/>
          </ac:spMkLst>
        </pc:spChg>
        <pc:spChg chg="mod">
          <ac:chgData name="Antonio Osamu Katagiri Tanaka" userId="2c28225e-d492-4964-8551-1b0a3c65dda0" providerId="ADAL" clId="{5EE8C770-75CC-4847-8E2B-8445B03A6226}" dt="2020-11-23T17:45:51.570" v="709" actId="207"/>
          <ac:spMkLst>
            <pc:docMk/>
            <pc:sldMk cId="3639694452" sldId="324"/>
            <ac:spMk id="6" creationId="{5DE9BF2B-2D5B-4A35-AC6A-FD948002A232}"/>
          </ac:spMkLst>
        </pc:spChg>
        <pc:picChg chg="mod">
          <ac:chgData name="Antonio Osamu Katagiri Tanaka" userId="2c28225e-d492-4964-8551-1b0a3c65dda0" providerId="ADAL" clId="{5EE8C770-75CC-4847-8E2B-8445B03A6226}" dt="2020-11-23T17:45:51.570" v="709" actId="207"/>
          <ac:picMkLst>
            <pc:docMk/>
            <pc:sldMk cId="3639694452" sldId="324"/>
            <ac:picMk id="3" creationId="{614A9659-6181-4029-BC10-CCD89EDDEE8C}"/>
          </ac:picMkLst>
        </pc:picChg>
        <pc:picChg chg="del">
          <ac:chgData name="Antonio Osamu Katagiri Tanaka" userId="2c28225e-d492-4964-8551-1b0a3c65dda0" providerId="ADAL" clId="{5EE8C770-75CC-4847-8E2B-8445B03A6226}" dt="2020-11-23T17:45:37.852" v="707" actId="478"/>
          <ac:picMkLst>
            <pc:docMk/>
            <pc:sldMk cId="3639694452" sldId="324"/>
            <ac:picMk id="7" creationId="{A41121EF-B390-4B4F-8801-B5D198EC0004}"/>
          </ac:picMkLst>
        </pc:picChg>
        <pc:picChg chg="mod">
          <ac:chgData name="Antonio Osamu Katagiri Tanaka" userId="2c28225e-d492-4964-8551-1b0a3c65dda0" providerId="ADAL" clId="{5EE8C770-75CC-4847-8E2B-8445B03A6226}" dt="2020-11-23T17:45:51.570" v="709" actId="207"/>
          <ac:picMkLst>
            <pc:docMk/>
            <pc:sldMk cId="3639694452" sldId="324"/>
            <ac:picMk id="11268" creationId="{EB19A772-1A8C-45CB-957C-6FEC994D44CF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17:45:31.305" v="706" actId="255"/>
        <pc:sldMkLst>
          <pc:docMk/>
          <pc:sldMk cId="2671330162" sldId="326"/>
        </pc:sldMkLst>
        <pc:spChg chg="mod">
          <ac:chgData name="Antonio Osamu Katagiri Tanaka" userId="2c28225e-d492-4964-8551-1b0a3c65dda0" providerId="ADAL" clId="{5EE8C770-75CC-4847-8E2B-8445B03A6226}" dt="2020-11-23T17:45:31.305" v="706" actId="255"/>
          <ac:spMkLst>
            <pc:docMk/>
            <pc:sldMk cId="2671330162" sldId="326"/>
            <ac:spMk id="2" creationId="{5DB9BFE7-AE55-4CA7-A374-22E243AB29A5}"/>
          </ac:spMkLst>
        </pc:spChg>
        <pc:spChg chg="mod">
          <ac:chgData name="Antonio Osamu Katagiri Tanaka" userId="2c28225e-d492-4964-8551-1b0a3c65dda0" providerId="ADAL" clId="{5EE8C770-75CC-4847-8E2B-8445B03A6226}" dt="2020-11-23T17:45:10.907" v="705" actId="207"/>
          <ac:spMkLst>
            <pc:docMk/>
            <pc:sldMk cId="2671330162" sldId="326"/>
            <ac:spMk id="44" creationId="{04E5B158-12C1-4063-BAF0-B67066B0EA03}"/>
          </ac:spMkLst>
        </pc:spChg>
        <pc:spChg chg="mod">
          <ac:chgData name="Antonio Osamu Katagiri Tanaka" userId="2c28225e-d492-4964-8551-1b0a3c65dda0" providerId="ADAL" clId="{5EE8C770-75CC-4847-8E2B-8445B03A6226}" dt="2020-11-23T17:45:10.907" v="705" actId="207"/>
          <ac:spMkLst>
            <pc:docMk/>
            <pc:sldMk cId="2671330162" sldId="326"/>
            <ac:spMk id="45" creationId="{D8A12315-9AC0-403F-BF7C-7EEE38BA27EA}"/>
          </ac:spMkLst>
        </pc:spChg>
        <pc:spChg chg="mod">
          <ac:chgData name="Antonio Osamu Katagiri Tanaka" userId="2c28225e-d492-4964-8551-1b0a3c65dda0" providerId="ADAL" clId="{5EE8C770-75CC-4847-8E2B-8445B03A6226}" dt="2020-11-23T17:45:10.907" v="705" actId="207"/>
          <ac:spMkLst>
            <pc:docMk/>
            <pc:sldMk cId="2671330162" sldId="326"/>
            <ac:spMk id="46" creationId="{089FF79F-EE0A-4538-8414-130C2DCC82D1}"/>
          </ac:spMkLst>
        </pc:spChg>
        <pc:spChg chg="mod">
          <ac:chgData name="Antonio Osamu Katagiri Tanaka" userId="2c28225e-d492-4964-8551-1b0a3c65dda0" providerId="ADAL" clId="{5EE8C770-75CC-4847-8E2B-8445B03A6226}" dt="2020-11-23T17:45:10.907" v="705" actId="207"/>
          <ac:spMkLst>
            <pc:docMk/>
            <pc:sldMk cId="2671330162" sldId="326"/>
            <ac:spMk id="47" creationId="{8F741C00-18F3-458A-AC97-D5B82A9E6D31}"/>
          </ac:spMkLst>
        </pc:spChg>
        <pc:spChg chg="mod">
          <ac:chgData name="Antonio Osamu Katagiri Tanaka" userId="2c28225e-d492-4964-8551-1b0a3c65dda0" providerId="ADAL" clId="{5EE8C770-75CC-4847-8E2B-8445B03A6226}" dt="2020-11-23T17:45:10.907" v="705" actId="207"/>
          <ac:spMkLst>
            <pc:docMk/>
            <pc:sldMk cId="2671330162" sldId="326"/>
            <ac:spMk id="50" creationId="{0BF4511B-D3FB-4899-9D16-8B084841046E}"/>
          </ac:spMkLst>
        </pc:spChg>
        <pc:spChg chg="mod">
          <ac:chgData name="Antonio Osamu Katagiri Tanaka" userId="2c28225e-d492-4964-8551-1b0a3c65dda0" providerId="ADAL" clId="{5EE8C770-75CC-4847-8E2B-8445B03A6226}" dt="2020-11-23T17:45:10.907" v="705" actId="207"/>
          <ac:spMkLst>
            <pc:docMk/>
            <pc:sldMk cId="2671330162" sldId="326"/>
            <ac:spMk id="55" creationId="{706B3048-BBBB-480B-8FA9-C983947B0D1E}"/>
          </ac:spMkLst>
        </pc:spChg>
        <pc:picChg chg="del">
          <ac:chgData name="Antonio Osamu Katagiri Tanaka" userId="2c28225e-d492-4964-8551-1b0a3c65dda0" providerId="ADAL" clId="{5EE8C770-75CC-4847-8E2B-8445B03A6226}" dt="2020-11-23T17:45:04.094" v="703" actId="478"/>
          <ac:picMkLst>
            <pc:docMk/>
            <pc:sldMk cId="2671330162" sldId="326"/>
            <ac:picMk id="21" creationId="{7F19A1A2-CD21-4111-B6BC-3FCC2C36A767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46:46.041" v="2393" actId="1076"/>
        <pc:sldMkLst>
          <pc:docMk/>
          <pc:sldMk cId="2979880692" sldId="327"/>
        </pc:sldMkLst>
        <pc:spChg chg="mod">
          <ac:chgData name="Antonio Osamu Katagiri Tanaka" userId="2c28225e-d492-4964-8551-1b0a3c65dda0" providerId="ADAL" clId="{5EE8C770-75CC-4847-8E2B-8445B03A6226}" dt="2020-11-23T21:46:46.041" v="2393" actId="1076"/>
          <ac:spMkLst>
            <pc:docMk/>
            <pc:sldMk cId="2979880692" sldId="327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5EE8C770-75CC-4847-8E2B-8445B03A6226}" dt="2020-11-23T17:17:02.975" v="339" actId="207"/>
          <ac:spMkLst>
            <pc:docMk/>
            <pc:sldMk cId="2979880692" sldId="327"/>
            <ac:spMk id="13" creationId="{490CCF5F-4E93-4508-9967-529E6A8A0F2A}"/>
          </ac:spMkLst>
        </pc:spChg>
        <pc:spChg chg="mod">
          <ac:chgData name="Antonio Osamu Katagiri Tanaka" userId="2c28225e-d492-4964-8551-1b0a3c65dda0" providerId="ADAL" clId="{5EE8C770-75CC-4847-8E2B-8445B03A6226}" dt="2020-11-23T19:24:26.902" v="1718" actId="207"/>
          <ac:spMkLst>
            <pc:docMk/>
            <pc:sldMk cId="2979880692" sldId="327"/>
            <ac:spMk id="14" creationId="{B1FDEF3E-1872-41D3-A841-FBE14801F476}"/>
          </ac:spMkLst>
        </pc:spChg>
        <pc:spChg chg="mod">
          <ac:chgData name="Antonio Osamu Katagiri Tanaka" userId="2c28225e-d492-4964-8551-1b0a3c65dda0" providerId="ADAL" clId="{5EE8C770-75CC-4847-8E2B-8445B03A6226}" dt="2020-11-23T17:17:25.304" v="343" actId="1076"/>
          <ac:spMkLst>
            <pc:docMk/>
            <pc:sldMk cId="2979880692" sldId="327"/>
            <ac:spMk id="16" creationId="{78E5D86C-6C3F-4631-873C-A887740015FA}"/>
          </ac:spMkLst>
        </pc:spChg>
        <pc:spChg chg="mod">
          <ac:chgData name="Antonio Osamu Katagiri Tanaka" userId="2c28225e-d492-4964-8551-1b0a3c65dda0" providerId="ADAL" clId="{5EE8C770-75CC-4847-8E2B-8445B03A6226}" dt="2020-11-23T17:17:02.975" v="339" actId="207"/>
          <ac:spMkLst>
            <pc:docMk/>
            <pc:sldMk cId="2979880692" sldId="327"/>
            <ac:spMk id="17" creationId="{20121CCB-EB6C-4AC1-88CB-7254310AF1EE}"/>
          </ac:spMkLst>
        </pc:spChg>
        <pc:spChg chg="mod">
          <ac:chgData name="Antonio Osamu Katagiri Tanaka" userId="2c28225e-d492-4964-8551-1b0a3c65dda0" providerId="ADAL" clId="{5EE8C770-75CC-4847-8E2B-8445B03A6226}" dt="2020-11-23T17:17:14.319" v="342" actId="403"/>
          <ac:spMkLst>
            <pc:docMk/>
            <pc:sldMk cId="2979880692" sldId="327"/>
            <ac:spMk id="20" creationId="{37F293FB-65D3-4F57-8536-1B029349148E}"/>
          </ac:spMkLst>
        </pc:spChg>
        <pc:picChg chg="del">
          <ac:chgData name="Antonio Osamu Katagiri Tanaka" userId="2c28225e-d492-4964-8551-1b0a3c65dda0" providerId="ADAL" clId="{5EE8C770-75CC-4847-8E2B-8445B03A6226}" dt="2020-11-23T17:16:57.215" v="337" actId="478"/>
          <ac:picMkLst>
            <pc:docMk/>
            <pc:sldMk cId="2979880692" sldId="327"/>
            <ac:picMk id="22" creationId="{34C12600-02F4-4E9B-A696-65C29210F97A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21:46:35.419" v="2391" actId="1076"/>
        <pc:sldMkLst>
          <pc:docMk/>
          <pc:sldMk cId="106453707" sldId="329"/>
        </pc:sldMkLst>
        <pc:spChg chg="del mod">
          <ac:chgData name="Antonio Osamu Katagiri Tanaka" userId="2c28225e-d492-4964-8551-1b0a3c65dda0" providerId="ADAL" clId="{5EE8C770-75CC-4847-8E2B-8445B03A6226}" dt="2020-11-23T19:25:16.726" v="1721" actId="478"/>
          <ac:spMkLst>
            <pc:docMk/>
            <pc:sldMk cId="106453707" sldId="329"/>
            <ac:spMk id="2" creationId="{CE19EE2E-A6BA-459D-9917-6FB9C8BC91FA}"/>
          </ac:spMkLst>
        </pc:spChg>
        <pc:spChg chg="mod">
          <ac:chgData name="Antonio Osamu Katagiri Tanaka" userId="2c28225e-d492-4964-8551-1b0a3c65dda0" providerId="ADAL" clId="{5EE8C770-75CC-4847-8E2B-8445B03A6226}" dt="2020-11-23T19:26:55.742" v="1757" actId="1035"/>
          <ac:spMkLst>
            <pc:docMk/>
            <pc:sldMk cId="106453707" sldId="329"/>
            <ac:spMk id="4" creationId="{8C5BF67E-417D-44CC-89DC-072EB92A6845}"/>
          </ac:spMkLst>
        </pc:spChg>
        <pc:spChg chg="mod">
          <ac:chgData name="Antonio Osamu Katagiri Tanaka" userId="2c28225e-d492-4964-8551-1b0a3c65dda0" providerId="ADAL" clId="{5EE8C770-75CC-4847-8E2B-8445B03A6226}" dt="2020-11-23T19:27:30.828" v="1827" actId="1076"/>
          <ac:spMkLst>
            <pc:docMk/>
            <pc:sldMk cId="106453707" sldId="329"/>
            <ac:spMk id="5" creationId="{2F31BF2B-058A-4806-A880-43CC1B84114D}"/>
          </ac:spMkLst>
        </pc:spChg>
        <pc:spChg chg="mod">
          <ac:chgData name="Antonio Osamu Katagiri Tanaka" userId="2c28225e-d492-4964-8551-1b0a3c65dda0" providerId="ADAL" clId="{5EE8C770-75CC-4847-8E2B-8445B03A6226}" dt="2020-11-23T21:46:35.419" v="2391" actId="1076"/>
          <ac:spMkLst>
            <pc:docMk/>
            <pc:sldMk cId="106453707" sldId="329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5EE8C770-75CC-4847-8E2B-8445B03A6226}" dt="2020-11-23T19:28:03.200" v="1855" actId="1036"/>
          <ac:spMkLst>
            <pc:docMk/>
            <pc:sldMk cId="106453707" sldId="329"/>
            <ac:spMk id="9" creationId="{52638DC6-92C6-4BEA-940F-E322BBC28D93}"/>
          </ac:spMkLst>
        </pc:spChg>
        <pc:spChg chg="del mod">
          <ac:chgData name="Antonio Osamu Katagiri Tanaka" userId="2c28225e-d492-4964-8551-1b0a3c65dda0" providerId="ADAL" clId="{5EE8C770-75CC-4847-8E2B-8445B03A6226}" dt="2020-11-23T19:25:44.139" v="1726" actId="478"/>
          <ac:spMkLst>
            <pc:docMk/>
            <pc:sldMk cId="106453707" sldId="329"/>
            <ac:spMk id="10" creationId="{53AFBA10-8B2C-4F6D-BBB8-3DEBDC7F8BD7}"/>
          </ac:spMkLst>
        </pc:spChg>
        <pc:spChg chg="mod">
          <ac:chgData name="Antonio Osamu Katagiri Tanaka" userId="2c28225e-d492-4964-8551-1b0a3c65dda0" providerId="ADAL" clId="{5EE8C770-75CC-4847-8E2B-8445B03A6226}" dt="2020-11-23T17:18:00.190" v="352" actId="113"/>
          <ac:spMkLst>
            <pc:docMk/>
            <pc:sldMk cId="106453707" sldId="329"/>
            <ac:spMk id="11" creationId="{BD810B4C-D71D-4BE1-B827-0EA3E575E305}"/>
          </ac:spMkLst>
        </pc:spChg>
        <pc:spChg chg="mod">
          <ac:chgData name="Antonio Osamu Katagiri Tanaka" userId="2c28225e-d492-4964-8551-1b0a3c65dda0" providerId="ADAL" clId="{5EE8C770-75CC-4847-8E2B-8445B03A6226}" dt="2020-11-23T19:27:01.142" v="1765" actId="1035"/>
          <ac:spMkLst>
            <pc:docMk/>
            <pc:sldMk cId="106453707" sldId="329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5EE8C770-75CC-4847-8E2B-8445B03A6226}" dt="2020-11-23T19:27:54.300" v="1830" actId="1076"/>
          <ac:spMkLst>
            <pc:docMk/>
            <pc:sldMk cId="106453707" sldId="329"/>
            <ac:spMk id="16" creationId="{7BC2D2F2-090C-4524-8A3F-5105C036EA52}"/>
          </ac:spMkLst>
        </pc:spChg>
        <pc:picChg chg="mod">
          <ac:chgData name="Antonio Osamu Katagiri Tanaka" userId="2c28225e-d492-4964-8551-1b0a3c65dda0" providerId="ADAL" clId="{5EE8C770-75CC-4847-8E2B-8445B03A6226}" dt="2020-11-23T19:27:25.417" v="1826" actId="1035"/>
          <ac:picMkLst>
            <pc:docMk/>
            <pc:sldMk cId="106453707" sldId="329"/>
            <ac:picMk id="7" creationId="{84DAC122-832E-4A3F-911E-DEEBC69E265B}"/>
          </ac:picMkLst>
        </pc:picChg>
        <pc:picChg chg="mod">
          <ac:chgData name="Antonio Osamu Katagiri Tanaka" userId="2c28225e-d492-4964-8551-1b0a3c65dda0" providerId="ADAL" clId="{5EE8C770-75CC-4847-8E2B-8445B03A6226}" dt="2020-11-23T19:26:55.742" v="1757" actId="1035"/>
          <ac:picMkLst>
            <pc:docMk/>
            <pc:sldMk cId="106453707" sldId="329"/>
            <ac:picMk id="8" creationId="{08A085E3-B005-4BB8-BBD2-CFD61C9E765E}"/>
          </ac:picMkLst>
        </pc:picChg>
        <pc:picChg chg="del mod">
          <ac:chgData name="Antonio Osamu Katagiri Tanaka" userId="2c28225e-d492-4964-8551-1b0a3c65dda0" providerId="ADAL" clId="{5EE8C770-75CC-4847-8E2B-8445B03A6226}" dt="2020-11-23T17:18:37.460" v="358" actId="478"/>
          <ac:picMkLst>
            <pc:docMk/>
            <pc:sldMk cId="106453707" sldId="329"/>
            <ac:picMk id="15" creationId="{406C5EBA-6DF3-4A0A-B773-63EDCED2BDE1}"/>
          </ac:picMkLst>
        </pc:picChg>
        <pc:picChg chg="mod">
          <ac:chgData name="Antonio Osamu Katagiri Tanaka" userId="2c28225e-d492-4964-8551-1b0a3c65dda0" providerId="ADAL" clId="{5EE8C770-75CC-4847-8E2B-8445B03A6226}" dt="2020-11-23T19:26:55.742" v="1757" actId="1035"/>
          <ac:picMkLst>
            <pc:docMk/>
            <pc:sldMk cId="106453707" sldId="329"/>
            <ac:picMk id="1026" creationId="{B6386451-B781-4260-B3D6-55E1D3CF364E}"/>
          </ac:picMkLst>
        </pc:picChg>
        <pc:picChg chg="mod">
          <ac:chgData name="Antonio Osamu Katagiri Tanaka" userId="2c28225e-d492-4964-8551-1b0a3c65dda0" providerId="ADAL" clId="{5EE8C770-75CC-4847-8E2B-8445B03A6226}" dt="2020-11-23T19:27:58.225" v="1842" actId="1036"/>
          <ac:picMkLst>
            <pc:docMk/>
            <pc:sldMk cId="106453707" sldId="329"/>
            <ac:picMk id="1030" creationId="{46D9FB16-94A4-4983-8241-D6005B11FD92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21:47:01.222" v="2395" actId="1076"/>
        <pc:sldMkLst>
          <pc:docMk/>
          <pc:sldMk cId="388007440" sldId="330"/>
        </pc:sldMkLst>
        <pc:spChg chg="mod">
          <ac:chgData name="Antonio Osamu Katagiri Tanaka" userId="2c28225e-d492-4964-8551-1b0a3c65dda0" providerId="ADAL" clId="{5EE8C770-75CC-4847-8E2B-8445B03A6226}" dt="2020-11-23T21:47:01.222" v="2395" actId="1076"/>
          <ac:spMkLst>
            <pc:docMk/>
            <pc:sldMk cId="388007440" sldId="33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5EE8C770-75CC-4847-8E2B-8445B03A6226}" dt="2020-11-23T19:22:26.824" v="1701" actId="1035"/>
          <ac:spMkLst>
            <pc:docMk/>
            <pc:sldMk cId="388007440" sldId="330"/>
            <ac:spMk id="8" creationId="{186AC648-FF4D-4D8F-A506-2648A000AA85}"/>
          </ac:spMkLst>
        </pc:spChg>
        <pc:spChg chg="mod">
          <ac:chgData name="Antonio Osamu Katagiri Tanaka" userId="2c28225e-d492-4964-8551-1b0a3c65dda0" providerId="ADAL" clId="{5EE8C770-75CC-4847-8E2B-8445B03A6226}" dt="2020-11-23T19:22:19.555" v="1692" actId="1035"/>
          <ac:spMkLst>
            <pc:docMk/>
            <pc:sldMk cId="388007440" sldId="330"/>
            <ac:spMk id="10" creationId="{F4CE414F-AF7B-4594-A660-3CDBFD1C622A}"/>
          </ac:spMkLst>
        </pc:spChg>
        <pc:spChg chg="mod">
          <ac:chgData name="Antonio Osamu Katagiri Tanaka" userId="2c28225e-d492-4964-8551-1b0a3c65dda0" providerId="ADAL" clId="{5EE8C770-75CC-4847-8E2B-8445B03A6226}" dt="2020-11-23T17:16:46.595" v="336" actId="403"/>
          <ac:spMkLst>
            <pc:docMk/>
            <pc:sldMk cId="388007440" sldId="330"/>
            <ac:spMk id="12" creationId="{46A7148C-EFBF-4AA7-BCA6-3B5215DB7DDF}"/>
          </ac:spMkLst>
        </pc:spChg>
        <pc:spChg chg="mod">
          <ac:chgData name="Antonio Osamu Katagiri Tanaka" userId="2c28225e-d492-4964-8551-1b0a3c65dda0" providerId="ADAL" clId="{5EE8C770-75CC-4847-8E2B-8445B03A6226}" dt="2020-11-23T19:22:11.170" v="1656" actId="207"/>
          <ac:spMkLst>
            <pc:docMk/>
            <pc:sldMk cId="388007440" sldId="330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5EE8C770-75CC-4847-8E2B-8445B03A6226}" dt="2020-11-23T19:24:07.887" v="1717" actId="1076"/>
          <ac:spMkLst>
            <pc:docMk/>
            <pc:sldMk cId="388007440" sldId="330"/>
            <ac:spMk id="15" creationId="{254A84F0-E479-4A8F-B5FF-EC310E5B16C7}"/>
          </ac:spMkLst>
        </pc:spChg>
        <pc:picChg chg="mod">
          <ac:chgData name="Antonio Osamu Katagiri Tanaka" userId="2c28225e-d492-4964-8551-1b0a3c65dda0" providerId="ADAL" clId="{5EE8C770-75CC-4847-8E2B-8445B03A6226}" dt="2020-11-23T19:22:19.555" v="1692" actId="1035"/>
          <ac:picMkLst>
            <pc:docMk/>
            <pc:sldMk cId="388007440" sldId="330"/>
            <ac:picMk id="3" creationId="{4D380642-1FBF-4A94-88E3-DE874BEDA2CC}"/>
          </ac:picMkLst>
        </pc:picChg>
        <pc:picChg chg="mod">
          <ac:chgData name="Antonio Osamu Katagiri Tanaka" userId="2c28225e-d492-4964-8551-1b0a3c65dda0" providerId="ADAL" clId="{5EE8C770-75CC-4847-8E2B-8445B03A6226}" dt="2020-11-23T19:22:19.555" v="1692" actId="1035"/>
          <ac:picMkLst>
            <pc:docMk/>
            <pc:sldMk cId="388007440" sldId="330"/>
            <ac:picMk id="5" creationId="{BF3E7398-AE93-43B9-9E16-D745D47446B0}"/>
          </ac:picMkLst>
        </pc:picChg>
        <pc:picChg chg="mod">
          <ac:chgData name="Antonio Osamu Katagiri Tanaka" userId="2c28225e-d492-4964-8551-1b0a3c65dda0" providerId="ADAL" clId="{5EE8C770-75CC-4847-8E2B-8445B03A6226}" dt="2020-11-23T19:22:19.555" v="1692" actId="1035"/>
          <ac:picMkLst>
            <pc:docMk/>
            <pc:sldMk cId="388007440" sldId="330"/>
            <ac:picMk id="7" creationId="{C9DF6EAD-2CDB-42FD-917E-CBC5D4113F44}"/>
          </ac:picMkLst>
        </pc:picChg>
        <pc:picChg chg="mod">
          <ac:chgData name="Antonio Osamu Katagiri Tanaka" userId="2c28225e-d492-4964-8551-1b0a3c65dda0" providerId="ADAL" clId="{5EE8C770-75CC-4847-8E2B-8445B03A6226}" dt="2020-11-23T19:22:19.555" v="1692" actId="1035"/>
          <ac:picMkLst>
            <pc:docMk/>
            <pc:sldMk cId="388007440" sldId="330"/>
            <ac:picMk id="9" creationId="{1315227A-4B88-4BAD-8FE1-3D4E959579F3}"/>
          </ac:picMkLst>
        </pc:picChg>
        <pc:picChg chg="del">
          <ac:chgData name="Antonio Osamu Katagiri Tanaka" userId="2c28225e-d492-4964-8551-1b0a3c65dda0" providerId="ADAL" clId="{5EE8C770-75CC-4847-8E2B-8445B03A6226}" dt="2020-11-23T17:16:34.849" v="331" actId="478"/>
          <ac:picMkLst>
            <pc:docMk/>
            <pc:sldMk cId="388007440" sldId="330"/>
            <ac:picMk id="13" creationId="{56627C26-B650-4B9E-AEAF-1E01C1A124DB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21:47:22.001" v="2397" actId="1076"/>
        <pc:sldMkLst>
          <pc:docMk/>
          <pc:sldMk cId="1253488365" sldId="331"/>
        </pc:sldMkLst>
        <pc:spChg chg="mod">
          <ac:chgData name="Antonio Osamu Katagiri Tanaka" userId="2c28225e-d492-4964-8551-1b0a3c65dda0" providerId="ADAL" clId="{5EE8C770-75CC-4847-8E2B-8445B03A6226}" dt="2020-11-23T17:16:04.130" v="322" actId="403"/>
          <ac:spMkLst>
            <pc:docMk/>
            <pc:sldMk cId="1253488365" sldId="331"/>
            <ac:spMk id="2" creationId="{990718B2-3FB4-4851-B906-CAE553154D41}"/>
          </ac:spMkLst>
        </pc:spChg>
        <pc:spChg chg="mod">
          <ac:chgData name="Antonio Osamu Katagiri Tanaka" userId="2c28225e-d492-4964-8551-1b0a3c65dda0" providerId="ADAL" clId="{5EE8C770-75CC-4847-8E2B-8445B03A6226}" dt="2020-11-23T17:15:55.691" v="319" actId="207"/>
          <ac:spMkLst>
            <pc:docMk/>
            <pc:sldMk cId="1253488365" sldId="331"/>
            <ac:spMk id="4" creationId="{F9ED8BE6-F7AC-4FD8-8FA8-8C683A7C2F62}"/>
          </ac:spMkLst>
        </pc:spChg>
        <pc:spChg chg="del mod">
          <ac:chgData name="Antonio Osamu Katagiri Tanaka" userId="2c28225e-d492-4964-8551-1b0a3c65dda0" providerId="ADAL" clId="{5EE8C770-75CC-4847-8E2B-8445B03A6226}" dt="2020-11-23T17:16:10.775" v="323" actId="478"/>
          <ac:spMkLst>
            <pc:docMk/>
            <pc:sldMk cId="1253488365" sldId="331"/>
            <ac:spMk id="6" creationId="{E2D98D3C-D1C0-4BE9-82F1-CD6E49D44055}"/>
          </ac:spMkLst>
        </pc:spChg>
        <pc:spChg chg="add del mod">
          <ac:chgData name="Antonio Osamu Katagiri Tanaka" userId="2c28225e-d492-4964-8551-1b0a3c65dda0" providerId="ADAL" clId="{5EE8C770-75CC-4847-8E2B-8445B03A6226}" dt="2020-11-23T17:16:13.462" v="324" actId="478"/>
          <ac:spMkLst>
            <pc:docMk/>
            <pc:sldMk cId="1253488365" sldId="331"/>
            <ac:spMk id="7" creationId="{40B23C3E-F61B-4B03-9DF6-745000A8683F}"/>
          </ac:spMkLst>
        </pc:spChg>
        <pc:spChg chg="add mod">
          <ac:chgData name="Antonio Osamu Katagiri Tanaka" userId="2c28225e-d492-4964-8551-1b0a3c65dda0" providerId="ADAL" clId="{5EE8C770-75CC-4847-8E2B-8445B03A6226}" dt="2020-11-23T21:47:22.001" v="2397" actId="1076"/>
          <ac:spMkLst>
            <pc:docMk/>
            <pc:sldMk cId="1253488365" sldId="331"/>
            <ac:spMk id="8" creationId="{4CD6DCC9-F76E-406E-939C-68BEE8B613EE}"/>
          </ac:spMkLst>
        </pc:spChg>
        <pc:picChg chg="add del">
          <ac:chgData name="Antonio Osamu Katagiri Tanaka" userId="2c28225e-d492-4964-8551-1b0a3c65dda0" providerId="ADAL" clId="{5EE8C770-75CC-4847-8E2B-8445B03A6226}" dt="2020-11-23T17:15:50.071" v="316" actId="478"/>
          <ac:picMkLst>
            <pc:docMk/>
            <pc:sldMk cId="1253488365" sldId="331"/>
            <ac:picMk id="5" creationId="{E80A3786-ACCF-4CE5-990B-2C6478105EB8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21:47:39.228" v="2400" actId="14100"/>
        <pc:sldMkLst>
          <pc:docMk/>
          <pc:sldMk cId="805860240" sldId="332"/>
        </pc:sldMkLst>
        <pc:spChg chg="mod">
          <ac:chgData name="Antonio Osamu Katagiri Tanaka" userId="2c28225e-d492-4964-8551-1b0a3c65dda0" providerId="ADAL" clId="{5EE8C770-75CC-4847-8E2B-8445B03A6226}" dt="2020-11-23T17:21:52.908" v="401" actId="113"/>
          <ac:spMkLst>
            <pc:docMk/>
            <pc:sldMk cId="805860240" sldId="332"/>
            <ac:spMk id="2" creationId="{990718B2-3FB4-4851-B906-CAE553154D41}"/>
          </ac:spMkLst>
        </pc:spChg>
        <pc:spChg chg="mod">
          <ac:chgData name="Antonio Osamu Katagiri Tanaka" userId="2c28225e-d492-4964-8551-1b0a3c65dda0" providerId="ADAL" clId="{5EE8C770-75CC-4847-8E2B-8445B03A6226}" dt="2020-11-23T21:45:28.441" v="2379" actId="1076"/>
          <ac:spMkLst>
            <pc:docMk/>
            <pc:sldMk cId="805860240" sldId="332"/>
            <ac:spMk id="4" creationId="{F9ED8BE6-F7AC-4FD8-8FA8-8C683A7C2F62}"/>
          </ac:spMkLst>
        </pc:spChg>
        <pc:spChg chg="del mod">
          <ac:chgData name="Antonio Osamu Katagiri Tanaka" userId="2c28225e-d492-4964-8551-1b0a3c65dda0" providerId="ADAL" clId="{5EE8C770-75CC-4847-8E2B-8445B03A6226}" dt="2020-11-23T17:22:05.540" v="402" actId="478"/>
          <ac:spMkLst>
            <pc:docMk/>
            <pc:sldMk cId="805860240" sldId="332"/>
            <ac:spMk id="6" creationId="{B578E637-F703-4B1E-9D92-A3018D08DB09}"/>
          </ac:spMkLst>
        </pc:spChg>
        <pc:spChg chg="add del mod">
          <ac:chgData name="Antonio Osamu Katagiri Tanaka" userId="2c28225e-d492-4964-8551-1b0a3c65dda0" providerId="ADAL" clId="{5EE8C770-75CC-4847-8E2B-8445B03A6226}" dt="2020-11-23T17:22:08.302" v="403" actId="478"/>
          <ac:spMkLst>
            <pc:docMk/>
            <pc:sldMk cId="805860240" sldId="332"/>
            <ac:spMk id="7" creationId="{F48316AC-A8BB-4529-94E8-03A3367C7915}"/>
          </ac:spMkLst>
        </pc:spChg>
        <pc:spChg chg="add mod">
          <ac:chgData name="Antonio Osamu Katagiri Tanaka" userId="2c28225e-d492-4964-8551-1b0a3c65dda0" providerId="ADAL" clId="{5EE8C770-75CC-4847-8E2B-8445B03A6226}" dt="2020-11-23T21:47:39.228" v="2400" actId="14100"/>
          <ac:spMkLst>
            <pc:docMk/>
            <pc:sldMk cId="805860240" sldId="332"/>
            <ac:spMk id="8" creationId="{85C0DFD9-A387-4643-A9C6-0EEF74F14A0F}"/>
          </ac:spMkLst>
        </pc:spChg>
        <pc:picChg chg="del">
          <ac:chgData name="Antonio Osamu Katagiri Tanaka" userId="2c28225e-d492-4964-8551-1b0a3c65dda0" providerId="ADAL" clId="{5EE8C770-75CC-4847-8E2B-8445B03A6226}" dt="2020-11-23T17:21:40.588" v="395" actId="478"/>
          <ac:picMkLst>
            <pc:docMk/>
            <pc:sldMk cId="805860240" sldId="332"/>
            <ac:picMk id="5" creationId="{E80A3786-ACCF-4CE5-990B-2C6478105EB8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17:32:07.105" v="533" actId="113"/>
        <pc:sldMkLst>
          <pc:docMk/>
          <pc:sldMk cId="4224130652" sldId="333"/>
        </pc:sldMkLst>
        <pc:spChg chg="mod">
          <ac:chgData name="Antonio Osamu Katagiri Tanaka" userId="2c28225e-d492-4964-8551-1b0a3c65dda0" providerId="ADAL" clId="{5EE8C770-75CC-4847-8E2B-8445B03A6226}" dt="2020-11-23T17:32:07.105" v="533" actId="113"/>
          <ac:spMkLst>
            <pc:docMk/>
            <pc:sldMk cId="4224130652" sldId="333"/>
            <ac:spMk id="2" creationId="{990718B2-3FB4-4851-B906-CAE553154D41}"/>
          </ac:spMkLst>
        </pc:spChg>
        <pc:spChg chg="mod">
          <ac:chgData name="Antonio Osamu Katagiri Tanaka" userId="2c28225e-d492-4964-8551-1b0a3c65dda0" providerId="ADAL" clId="{5EE8C770-75CC-4847-8E2B-8445B03A6226}" dt="2020-11-23T17:31:58.376" v="530" actId="207"/>
          <ac:spMkLst>
            <pc:docMk/>
            <pc:sldMk cId="4224130652" sldId="333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5EE8C770-75CC-4847-8E2B-8445B03A6226}" dt="2020-11-23T17:31:47.822" v="526" actId="478"/>
          <ac:spMkLst>
            <pc:docMk/>
            <pc:sldMk cId="4224130652" sldId="333"/>
            <ac:spMk id="6" creationId="{B578E637-F703-4B1E-9D92-A3018D08DB09}"/>
          </ac:spMkLst>
        </pc:spChg>
        <pc:spChg chg="add del mod">
          <ac:chgData name="Antonio Osamu Katagiri Tanaka" userId="2c28225e-d492-4964-8551-1b0a3c65dda0" providerId="ADAL" clId="{5EE8C770-75CC-4847-8E2B-8445B03A6226}" dt="2020-11-23T17:31:50.664" v="527" actId="478"/>
          <ac:spMkLst>
            <pc:docMk/>
            <pc:sldMk cId="4224130652" sldId="333"/>
            <ac:spMk id="7" creationId="{4113BB36-5D7B-4B26-83D4-A91AC6989648}"/>
          </ac:spMkLst>
        </pc:spChg>
        <pc:picChg chg="del">
          <ac:chgData name="Antonio Osamu Katagiri Tanaka" userId="2c28225e-d492-4964-8551-1b0a3c65dda0" providerId="ADAL" clId="{5EE8C770-75CC-4847-8E2B-8445B03A6226}" dt="2020-11-23T17:31:52.463" v="528" actId="478"/>
          <ac:picMkLst>
            <pc:docMk/>
            <pc:sldMk cId="4224130652" sldId="333"/>
            <ac:picMk id="5" creationId="{E80A3786-ACCF-4CE5-990B-2C6478105EB8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47:11.511" v="2396" actId="1076"/>
        <pc:sldMkLst>
          <pc:docMk/>
          <pc:sldMk cId="3342030583" sldId="334"/>
        </pc:sldMkLst>
        <pc:spChg chg="mod">
          <ac:chgData name="Antonio Osamu Katagiri Tanaka" userId="2c28225e-d492-4964-8551-1b0a3c65dda0" providerId="ADAL" clId="{5EE8C770-75CC-4847-8E2B-8445B03A6226}" dt="2020-11-23T17:16:30.718" v="330" actId="403"/>
          <ac:spMkLst>
            <pc:docMk/>
            <pc:sldMk cId="3342030583" sldId="334"/>
            <ac:spMk id="4" creationId="{6E9875BE-FF00-49D9-8894-3EB27B7F9F7E}"/>
          </ac:spMkLst>
        </pc:spChg>
        <pc:spChg chg="mod">
          <ac:chgData name="Antonio Osamu Katagiri Tanaka" userId="2c28225e-d492-4964-8551-1b0a3c65dda0" providerId="ADAL" clId="{5EE8C770-75CC-4847-8E2B-8445B03A6226}" dt="2020-11-23T21:47:11.511" v="2396" actId="1076"/>
          <ac:spMkLst>
            <pc:docMk/>
            <pc:sldMk cId="3342030583" sldId="334"/>
            <ac:spMk id="7" creationId="{C8050403-371C-4863-B627-52F78E322D3C}"/>
          </ac:spMkLst>
        </pc:spChg>
        <pc:spChg chg="mod">
          <ac:chgData name="Antonio Osamu Katagiri Tanaka" userId="2c28225e-d492-4964-8551-1b0a3c65dda0" providerId="ADAL" clId="{5EE8C770-75CC-4847-8E2B-8445B03A6226}" dt="2020-11-23T17:16:23.118" v="326" actId="207"/>
          <ac:spMkLst>
            <pc:docMk/>
            <pc:sldMk cId="3342030583" sldId="334"/>
            <ac:spMk id="16" creationId="{84E57CF1-7C19-499F-8840-179443FE97F3}"/>
          </ac:spMkLst>
        </pc:spChg>
        <pc:spChg chg="mod">
          <ac:chgData name="Antonio Osamu Katagiri Tanaka" userId="2c28225e-d492-4964-8551-1b0a3c65dda0" providerId="ADAL" clId="{5EE8C770-75CC-4847-8E2B-8445B03A6226}" dt="2020-11-23T19:21:46.669" v="1655" actId="207"/>
          <ac:spMkLst>
            <pc:docMk/>
            <pc:sldMk cId="3342030583" sldId="334"/>
            <ac:spMk id="19" creationId="{E0625A3D-D52E-4D06-9B17-64EA7C9C3D5F}"/>
          </ac:spMkLst>
        </pc:spChg>
        <pc:picChg chg="del mod">
          <ac:chgData name="Antonio Osamu Katagiri Tanaka" userId="2c28225e-d492-4964-8551-1b0a3c65dda0" providerId="ADAL" clId="{5EE8C770-75CC-4847-8E2B-8445B03A6226}" dt="2020-11-23T17:16:25.550" v="327" actId="478"/>
          <ac:picMkLst>
            <pc:docMk/>
            <pc:sldMk cId="3342030583" sldId="334"/>
            <ac:picMk id="2" creationId="{1F918A9C-4BFA-4F90-AD5A-C24F39D056F1}"/>
          </ac:picMkLst>
        </pc:picChg>
        <pc:picChg chg="mod">
          <ac:chgData name="Antonio Osamu Katagiri Tanaka" userId="2c28225e-d492-4964-8551-1b0a3c65dda0" providerId="ADAL" clId="{5EE8C770-75CC-4847-8E2B-8445B03A6226}" dt="2020-11-23T17:16:23.118" v="326" actId="207"/>
          <ac:picMkLst>
            <pc:docMk/>
            <pc:sldMk cId="3342030583" sldId="334"/>
            <ac:picMk id="6" creationId="{E5D0C6FC-50F4-4264-BBC1-7550DEC0F3D6}"/>
          </ac:picMkLst>
        </pc:picChg>
        <pc:cxnChg chg="mod">
          <ac:chgData name="Antonio Osamu Katagiri Tanaka" userId="2c28225e-d492-4964-8551-1b0a3c65dda0" providerId="ADAL" clId="{5EE8C770-75CC-4847-8E2B-8445B03A6226}" dt="2020-11-23T17:16:23.118" v="326" actId="207"/>
          <ac:cxnSpMkLst>
            <pc:docMk/>
            <pc:sldMk cId="3342030583" sldId="334"/>
            <ac:cxnSpMk id="9" creationId="{77E0E4ED-72FE-4DBE-A2A2-7EE4BADFD0E3}"/>
          </ac:cxnSpMkLst>
        </pc:cxnChg>
        <pc:cxnChg chg="mod">
          <ac:chgData name="Antonio Osamu Katagiri Tanaka" userId="2c28225e-d492-4964-8551-1b0a3c65dda0" providerId="ADAL" clId="{5EE8C770-75CC-4847-8E2B-8445B03A6226}" dt="2020-11-23T19:18:45.532" v="1630" actId="108"/>
          <ac:cxnSpMkLst>
            <pc:docMk/>
            <pc:sldMk cId="3342030583" sldId="334"/>
            <ac:cxnSpMk id="10" creationId="{CE7CF6B2-DA35-406B-A835-6097C24111A5}"/>
          </ac:cxnSpMkLst>
        </pc:cxnChg>
      </pc:sldChg>
      <pc:sldChg chg="delSp modSp mod">
        <pc:chgData name="Antonio Osamu Katagiri Tanaka" userId="2c28225e-d492-4964-8551-1b0a3c65dda0" providerId="ADAL" clId="{5EE8C770-75CC-4847-8E2B-8445B03A6226}" dt="2020-11-23T17:47:40.314" v="726" actId="113"/>
        <pc:sldMkLst>
          <pc:docMk/>
          <pc:sldMk cId="526958826" sldId="335"/>
        </pc:sldMkLst>
        <pc:spChg chg="mod">
          <ac:chgData name="Antonio Osamu Katagiri Tanaka" userId="2c28225e-d492-4964-8551-1b0a3c65dda0" providerId="ADAL" clId="{5EE8C770-75CC-4847-8E2B-8445B03A6226}" dt="2020-11-23T17:47:40.314" v="726" actId="113"/>
          <ac:spMkLst>
            <pc:docMk/>
            <pc:sldMk cId="526958826" sldId="335"/>
            <ac:spMk id="2" creationId="{2CD8870A-0DF3-48B5-BDE6-1B9AA46E9962}"/>
          </ac:spMkLst>
        </pc:spChg>
        <pc:picChg chg="del">
          <ac:chgData name="Antonio Osamu Katagiri Tanaka" userId="2c28225e-d492-4964-8551-1b0a3c65dda0" providerId="ADAL" clId="{5EE8C770-75CC-4847-8E2B-8445B03A6226}" dt="2020-11-23T17:47:27" v="721" actId="478"/>
          <ac:picMkLst>
            <pc:docMk/>
            <pc:sldMk cId="526958826" sldId="335"/>
            <ac:picMk id="11" creationId="{9638BEC3-415A-4570-B912-73BFA951B47F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17:47:55.923" v="732" actId="207"/>
        <pc:sldMkLst>
          <pc:docMk/>
          <pc:sldMk cId="3630932170" sldId="336"/>
        </pc:sldMkLst>
        <pc:spChg chg="mod">
          <ac:chgData name="Antonio Osamu Katagiri Tanaka" userId="2c28225e-d492-4964-8551-1b0a3c65dda0" providerId="ADAL" clId="{5EE8C770-75CC-4847-8E2B-8445B03A6226}" dt="2020-11-23T17:47:55.923" v="732" actId="207"/>
          <ac:spMkLst>
            <pc:docMk/>
            <pc:sldMk cId="3630932170" sldId="336"/>
            <ac:spMk id="2" creationId="{03721142-A688-4AF5-A1E7-F020385C432C}"/>
          </ac:spMkLst>
        </pc:spChg>
        <pc:picChg chg="del">
          <ac:chgData name="Antonio Osamu Katagiri Tanaka" userId="2c28225e-d492-4964-8551-1b0a3c65dda0" providerId="ADAL" clId="{5EE8C770-75CC-4847-8E2B-8445B03A6226}" dt="2020-11-23T17:47:47.095" v="727" actId="478"/>
          <ac:picMkLst>
            <pc:docMk/>
            <pc:sldMk cId="3630932170" sldId="336"/>
            <ac:picMk id="7" creationId="{FE0B9C4C-1201-469C-980E-838724F25DA8}"/>
          </ac:picMkLst>
        </pc:picChg>
      </pc:sldChg>
      <pc:sldChg chg="del">
        <pc:chgData name="Antonio Osamu Katagiri Tanaka" userId="2c28225e-d492-4964-8551-1b0a3c65dda0" providerId="ADAL" clId="{5EE8C770-75CC-4847-8E2B-8445B03A6226}" dt="2020-11-23T17:48:07.421" v="733" actId="47"/>
        <pc:sldMkLst>
          <pc:docMk/>
          <pc:sldMk cId="382427425" sldId="337"/>
        </pc:sldMkLst>
      </pc:sldChg>
      <pc:sldChg chg="addSp delSp modSp mod">
        <pc:chgData name="Antonio Osamu Katagiri Tanaka" userId="2c28225e-d492-4964-8551-1b0a3c65dda0" providerId="ADAL" clId="{5EE8C770-75CC-4847-8E2B-8445B03A6226}" dt="2020-11-23T21:46:12.894" v="2387" actId="14100"/>
        <pc:sldMkLst>
          <pc:docMk/>
          <pc:sldMk cId="1163167936" sldId="338"/>
        </pc:sldMkLst>
        <pc:spChg chg="del mod">
          <ac:chgData name="Antonio Osamu Katagiri Tanaka" userId="2c28225e-d492-4964-8551-1b0a3c65dda0" providerId="ADAL" clId="{5EE8C770-75CC-4847-8E2B-8445B03A6226}" dt="2020-11-23T19:45:15.162" v="1949" actId="478"/>
          <ac:spMkLst>
            <pc:docMk/>
            <pc:sldMk cId="1163167936" sldId="338"/>
            <ac:spMk id="3" creationId="{7FDBF680-7BF6-459C-9261-4566B47D2659}"/>
          </ac:spMkLst>
        </pc:spChg>
        <pc:spChg chg="mod">
          <ac:chgData name="Antonio Osamu Katagiri Tanaka" userId="2c28225e-d492-4964-8551-1b0a3c65dda0" providerId="ADAL" clId="{5EE8C770-75CC-4847-8E2B-8445B03A6226}" dt="2020-11-23T17:19:56.919" v="376" actId="113"/>
          <ac:spMkLst>
            <pc:docMk/>
            <pc:sldMk cId="1163167936" sldId="338"/>
            <ac:spMk id="4" creationId="{4E6D4F57-E65D-4229-A049-DCA6779F7730}"/>
          </ac:spMkLst>
        </pc:spChg>
        <pc:spChg chg="mod">
          <ac:chgData name="Antonio Osamu Katagiri Tanaka" userId="2c28225e-d492-4964-8551-1b0a3c65dda0" providerId="ADAL" clId="{5EE8C770-75CC-4847-8E2B-8445B03A6226}" dt="2020-11-23T21:46:12.894" v="2387" actId="14100"/>
          <ac:spMkLst>
            <pc:docMk/>
            <pc:sldMk cId="1163167936" sldId="338"/>
            <ac:spMk id="6" creationId="{3E7449EF-4A7E-4A62-A7CE-E5715E37E122}"/>
          </ac:spMkLst>
        </pc:spChg>
        <pc:spChg chg="mod">
          <ac:chgData name="Antonio Osamu Katagiri Tanaka" userId="2c28225e-d492-4964-8551-1b0a3c65dda0" providerId="ADAL" clId="{5EE8C770-75CC-4847-8E2B-8445B03A6226}" dt="2020-11-23T17:19:48.970" v="373" actId="207"/>
          <ac:spMkLst>
            <pc:docMk/>
            <pc:sldMk cId="1163167936" sldId="338"/>
            <ac:spMk id="7" creationId="{5BACF505-BDAE-4317-8FC6-CD57DE46D210}"/>
          </ac:spMkLst>
        </pc:spChg>
        <pc:spChg chg="del mod">
          <ac:chgData name="Antonio Osamu Katagiri Tanaka" userId="2c28225e-d492-4964-8551-1b0a3c65dda0" providerId="ADAL" clId="{5EE8C770-75CC-4847-8E2B-8445B03A6226}" dt="2020-11-23T19:45:11.632" v="1948" actId="478"/>
          <ac:spMkLst>
            <pc:docMk/>
            <pc:sldMk cId="1163167936" sldId="338"/>
            <ac:spMk id="9" creationId="{E43F8EEB-EDEE-4E0E-9FC8-6BA32865AF6E}"/>
          </ac:spMkLst>
        </pc:spChg>
        <pc:spChg chg="del mod">
          <ac:chgData name="Antonio Osamu Katagiri Tanaka" userId="2c28225e-d492-4964-8551-1b0a3c65dda0" providerId="ADAL" clId="{5EE8C770-75CC-4847-8E2B-8445B03A6226}" dt="2020-11-23T20:01:07.923" v="1952" actId="478"/>
          <ac:spMkLst>
            <pc:docMk/>
            <pc:sldMk cId="1163167936" sldId="338"/>
            <ac:spMk id="11" creationId="{1E10E6DE-20F6-45CE-942F-17B5C618C56C}"/>
          </ac:spMkLst>
        </pc:spChg>
        <pc:spChg chg="del mod">
          <ac:chgData name="Antonio Osamu Katagiri Tanaka" userId="2c28225e-d492-4964-8551-1b0a3c65dda0" providerId="ADAL" clId="{5EE8C770-75CC-4847-8E2B-8445B03A6226}" dt="2020-11-23T20:01:07.923" v="1952" actId="478"/>
          <ac:spMkLst>
            <pc:docMk/>
            <pc:sldMk cId="1163167936" sldId="338"/>
            <ac:spMk id="13" creationId="{C19809A4-B34F-4034-A7BB-7BE64EFB6B03}"/>
          </ac:spMkLst>
        </pc:spChg>
        <pc:spChg chg="del mod">
          <ac:chgData name="Antonio Osamu Katagiri Tanaka" userId="2c28225e-d492-4964-8551-1b0a3c65dda0" providerId="ADAL" clId="{5EE8C770-75CC-4847-8E2B-8445B03A6226}" dt="2020-11-23T20:01:07.923" v="1952" actId="478"/>
          <ac:spMkLst>
            <pc:docMk/>
            <pc:sldMk cId="1163167936" sldId="338"/>
            <ac:spMk id="15" creationId="{0BE13A64-5B9F-4D29-9340-9E9FF2C735F3}"/>
          </ac:spMkLst>
        </pc:spChg>
        <pc:spChg chg="del mod">
          <ac:chgData name="Antonio Osamu Katagiri Tanaka" userId="2c28225e-d492-4964-8551-1b0a3c65dda0" providerId="ADAL" clId="{5EE8C770-75CC-4847-8E2B-8445B03A6226}" dt="2020-11-23T20:01:07.923" v="1952" actId="478"/>
          <ac:spMkLst>
            <pc:docMk/>
            <pc:sldMk cId="1163167936" sldId="338"/>
            <ac:spMk id="16" creationId="{DE6E1841-8AD2-410D-A6F3-267D3E3FA196}"/>
          </ac:spMkLst>
        </pc:spChg>
        <pc:spChg chg="del mod">
          <ac:chgData name="Antonio Osamu Katagiri Tanaka" userId="2c28225e-d492-4964-8551-1b0a3c65dda0" providerId="ADAL" clId="{5EE8C770-75CC-4847-8E2B-8445B03A6226}" dt="2020-11-23T20:01:07.923" v="1952" actId="478"/>
          <ac:spMkLst>
            <pc:docMk/>
            <pc:sldMk cId="1163167936" sldId="338"/>
            <ac:spMk id="17" creationId="{996B7608-0000-4458-86D3-51DAD7D005CA}"/>
          </ac:spMkLst>
        </pc:spChg>
        <pc:picChg chg="del">
          <ac:chgData name="Antonio Osamu Katagiri Tanaka" userId="2c28225e-d492-4964-8551-1b0a3c65dda0" providerId="ADAL" clId="{5EE8C770-75CC-4847-8E2B-8445B03A6226}" dt="2020-11-23T17:19:42.395" v="371" actId="478"/>
          <ac:picMkLst>
            <pc:docMk/>
            <pc:sldMk cId="1163167936" sldId="338"/>
            <ac:picMk id="2" creationId="{54AD3978-13E2-42EA-998F-E038D2C8246E}"/>
          </ac:picMkLst>
        </pc:picChg>
        <pc:picChg chg="del">
          <ac:chgData name="Antonio Osamu Katagiri Tanaka" userId="2c28225e-d492-4964-8551-1b0a3c65dda0" providerId="ADAL" clId="{5EE8C770-75CC-4847-8E2B-8445B03A6226}" dt="2020-11-23T20:01:07.923" v="1952" actId="478"/>
          <ac:picMkLst>
            <pc:docMk/>
            <pc:sldMk cId="1163167936" sldId="338"/>
            <ac:picMk id="5" creationId="{3AE0AE12-F708-4B7E-A71C-09BDE37E523D}"/>
          </ac:picMkLst>
        </pc:picChg>
        <pc:picChg chg="del">
          <ac:chgData name="Antonio Osamu Katagiri Tanaka" userId="2c28225e-d492-4964-8551-1b0a3c65dda0" providerId="ADAL" clId="{5EE8C770-75CC-4847-8E2B-8445B03A6226}" dt="2020-11-23T19:45:09.599" v="1947" actId="478"/>
          <ac:picMkLst>
            <pc:docMk/>
            <pc:sldMk cId="1163167936" sldId="338"/>
            <ac:picMk id="8" creationId="{57757ED5-2CAC-4F2E-AE97-CC1AF55F8E7E}"/>
          </ac:picMkLst>
        </pc:picChg>
        <pc:picChg chg="add mod">
          <ac:chgData name="Antonio Osamu Katagiri Tanaka" userId="2c28225e-d492-4964-8551-1b0a3c65dda0" providerId="ADAL" clId="{5EE8C770-75CC-4847-8E2B-8445B03A6226}" dt="2020-11-23T20:05:29.396" v="1965" actId="14100"/>
          <ac:picMkLst>
            <pc:docMk/>
            <pc:sldMk cId="1163167936" sldId="338"/>
            <ac:picMk id="10" creationId="{55F3952A-5E20-4861-BAAB-929EA230BE26}"/>
          </ac:picMkLst>
        </pc:picChg>
        <pc:picChg chg="add mod">
          <ac:chgData name="Antonio Osamu Katagiri Tanaka" userId="2c28225e-d492-4964-8551-1b0a3c65dda0" providerId="ADAL" clId="{5EE8C770-75CC-4847-8E2B-8445B03A6226}" dt="2020-11-23T20:05:34.052" v="1966" actId="1076"/>
          <ac:picMkLst>
            <pc:docMk/>
            <pc:sldMk cId="1163167936" sldId="338"/>
            <ac:picMk id="18" creationId="{ABC99096-2EBD-42FB-B0F5-C803BC841C3D}"/>
          </ac:picMkLst>
        </pc:picChg>
      </pc:sldChg>
      <pc:sldChg chg="addSp delSp modSp mod modNotesTx">
        <pc:chgData name="Antonio Osamu Katagiri Tanaka" userId="2c28225e-d492-4964-8551-1b0a3c65dda0" providerId="ADAL" clId="{5EE8C770-75CC-4847-8E2B-8445B03A6226}" dt="2020-11-23T21:46:00.097" v="2385" actId="1076"/>
        <pc:sldMkLst>
          <pc:docMk/>
          <pc:sldMk cId="3286798752" sldId="339"/>
        </pc:sldMkLst>
        <pc:spChg chg="mod">
          <ac:chgData name="Antonio Osamu Katagiri Tanaka" userId="2c28225e-d492-4964-8551-1b0a3c65dda0" providerId="ADAL" clId="{5EE8C770-75CC-4847-8E2B-8445B03A6226}" dt="2020-11-23T17:20:39.558" v="382" actId="113"/>
          <ac:spMkLst>
            <pc:docMk/>
            <pc:sldMk cId="3286798752" sldId="339"/>
            <ac:spMk id="4" creationId="{044D418D-A0DE-44E6-A625-CF906BC754CC}"/>
          </ac:spMkLst>
        </pc:spChg>
        <pc:spChg chg="mod">
          <ac:chgData name="Antonio Osamu Katagiri Tanaka" userId="2c28225e-d492-4964-8551-1b0a3c65dda0" providerId="ADAL" clId="{5EE8C770-75CC-4847-8E2B-8445B03A6226}" dt="2020-11-23T21:46:00.097" v="2385" actId="1076"/>
          <ac:spMkLst>
            <pc:docMk/>
            <pc:sldMk cId="3286798752" sldId="339"/>
            <ac:spMk id="7" creationId="{4F58C1AB-ED49-41C8-967C-D8FBB730D1E3}"/>
          </ac:spMkLst>
        </pc:spChg>
        <pc:spChg chg="mod">
          <ac:chgData name="Antonio Osamu Katagiri Tanaka" userId="2c28225e-d492-4964-8551-1b0a3c65dda0" providerId="ADAL" clId="{5EE8C770-75CC-4847-8E2B-8445B03A6226}" dt="2020-11-23T17:20:32.845" v="379" actId="207"/>
          <ac:spMkLst>
            <pc:docMk/>
            <pc:sldMk cId="3286798752" sldId="339"/>
            <ac:spMk id="8" creationId="{2EE86459-168F-4983-AA84-E66939360583}"/>
          </ac:spMkLst>
        </pc:spChg>
        <pc:spChg chg="mod">
          <ac:chgData name="Antonio Osamu Katagiri Tanaka" userId="2c28225e-d492-4964-8551-1b0a3c65dda0" providerId="ADAL" clId="{5EE8C770-75CC-4847-8E2B-8445B03A6226}" dt="2020-11-23T17:20:32.845" v="379" actId="207"/>
          <ac:spMkLst>
            <pc:docMk/>
            <pc:sldMk cId="3286798752" sldId="339"/>
            <ac:spMk id="10" creationId="{2BCB03D5-BEF0-4F06-8683-2B20C976C899}"/>
          </ac:spMkLst>
        </pc:spChg>
        <pc:spChg chg="mod">
          <ac:chgData name="Antonio Osamu Katagiri Tanaka" userId="2c28225e-d492-4964-8551-1b0a3c65dda0" providerId="ADAL" clId="{5EE8C770-75CC-4847-8E2B-8445B03A6226}" dt="2020-11-23T17:20:32.845" v="379" actId="207"/>
          <ac:spMkLst>
            <pc:docMk/>
            <pc:sldMk cId="3286798752" sldId="339"/>
            <ac:spMk id="12" creationId="{7731A0E4-1567-4D97-8ADA-3BF1BED875D3}"/>
          </ac:spMkLst>
        </pc:spChg>
        <pc:spChg chg="del mod">
          <ac:chgData name="Antonio Osamu Katagiri Tanaka" userId="2c28225e-d492-4964-8551-1b0a3c65dda0" providerId="ADAL" clId="{5EE8C770-75CC-4847-8E2B-8445B03A6226}" dt="2020-11-23T20:06:04.083" v="1973" actId="478"/>
          <ac:spMkLst>
            <pc:docMk/>
            <pc:sldMk cId="3286798752" sldId="339"/>
            <ac:spMk id="13" creationId="{8BB72459-8A1D-4917-8F5C-20F396E40C47}"/>
          </ac:spMkLst>
        </pc:spChg>
        <pc:spChg chg="del mod">
          <ac:chgData name="Antonio Osamu Katagiri Tanaka" userId="2c28225e-d492-4964-8551-1b0a3c65dda0" providerId="ADAL" clId="{5EE8C770-75CC-4847-8E2B-8445B03A6226}" dt="2020-11-23T20:06:04.083" v="1973" actId="478"/>
          <ac:spMkLst>
            <pc:docMk/>
            <pc:sldMk cId="3286798752" sldId="339"/>
            <ac:spMk id="14" creationId="{60C9831E-7950-4C01-86F7-072E969D1C29}"/>
          </ac:spMkLst>
        </pc:spChg>
        <pc:spChg chg="del mod">
          <ac:chgData name="Antonio Osamu Katagiri Tanaka" userId="2c28225e-d492-4964-8551-1b0a3c65dda0" providerId="ADAL" clId="{5EE8C770-75CC-4847-8E2B-8445B03A6226}" dt="2020-11-23T20:06:04.083" v="1973" actId="478"/>
          <ac:spMkLst>
            <pc:docMk/>
            <pc:sldMk cId="3286798752" sldId="339"/>
            <ac:spMk id="15" creationId="{73FD8B93-1D99-47FA-B6C2-0D4B8EC8E7CB}"/>
          </ac:spMkLst>
        </pc:spChg>
        <pc:spChg chg="del mod">
          <ac:chgData name="Antonio Osamu Katagiri Tanaka" userId="2c28225e-d492-4964-8551-1b0a3c65dda0" providerId="ADAL" clId="{5EE8C770-75CC-4847-8E2B-8445B03A6226}" dt="2020-11-23T20:06:04.083" v="1973" actId="478"/>
          <ac:spMkLst>
            <pc:docMk/>
            <pc:sldMk cId="3286798752" sldId="339"/>
            <ac:spMk id="18" creationId="{8ECAE0DA-9991-4EAE-ADC5-5E6B00226F30}"/>
          </ac:spMkLst>
        </pc:spChg>
        <pc:spChg chg="del mod">
          <ac:chgData name="Antonio Osamu Katagiri Tanaka" userId="2c28225e-d492-4964-8551-1b0a3c65dda0" providerId="ADAL" clId="{5EE8C770-75CC-4847-8E2B-8445B03A6226}" dt="2020-11-23T20:06:04.083" v="1973" actId="478"/>
          <ac:spMkLst>
            <pc:docMk/>
            <pc:sldMk cId="3286798752" sldId="339"/>
            <ac:spMk id="20" creationId="{52854006-C1B6-4C59-B2D6-8F54A1FE68E8}"/>
          </ac:spMkLst>
        </pc:spChg>
        <pc:picChg chg="del">
          <ac:chgData name="Antonio Osamu Katagiri Tanaka" userId="2c28225e-d492-4964-8551-1b0a3c65dda0" providerId="ADAL" clId="{5EE8C770-75CC-4847-8E2B-8445B03A6226}" dt="2020-11-23T17:20:23.134" v="377" actId="478"/>
          <ac:picMkLst>
            <pc:docMk/>
            <pc:sldMk cId="3286798752" sldId="339"/>
            <ac:picMk id="2" creationId="{7AFD5991-23BA-4EC6-A139-A048434FE858}"/>
          </ac:picMkLst>
        </pc:picChg>
        <pc:picChg chg="add mod">
          <ac:chgData name="Antonio Osamu Katagiri Tanaka" userId="2c28225e-d492-4964-8551-1b0a3c65dda0" providerId="ADAL" clId="{5EE8C770-75CC-4847-8E2B-8445B03A6226}" dt="2020-11-23T20:05:05.733" v="1961" actId="14100"/>
          <ac:picMkLst>
            <pc:docMk/>
            <pc:sldMk cId="3286798752" sldId="339"/>
            <ac:picMk id="3" creationId="{BC53CA5E-91B6-4467-A945-3D91243DC770}"/>
          </ac:picMkLst>
        </pc:picChg>
        <pc:picChg chg="del">
          <ac:chgData name="Antonio Osamu Katagiri Tanaka" userId="2c28225e-d492-4964-8551-1b0a3c65dda0" providerId="ADAL" clId="{5EE8C770-75CC-4847-8E2B-8445B03A6226}" dt="2020-11-23T20:04:46.597" v="1959" actId="478"/>
          <ac:picMkLst>
            <pc:docMk/>
            <pc:sldMk cId="3286798752" sldId="339"/>
            <ac:picMk id="5" creationId="{C96E92C2-1D9B-4D29-AE12-AB0F1DA5872E}"/>
          </ac:picMkLst>
        </pc:picChg>
        <pc:picChg chg="del mod">
          <ac:chgData name="Antonio Osamu Katagiri Tanaka" userId="2c28225e-d492-4964-8551-1b0a3c65dda0" providerId="ADAL" clId="{5EE8C770-75CC-4847-8E2B-8445B03A6226}" dt="2020-11-23T20:06:04.083" v="1973" actId="478"/>
          <ac:picMkLst>
            <pc:docMk/>
            <pc:sldMk cId="3286798752" sldId="339"/>
            <ac:picMk id="6" creationId="{9CA00B99-270F-47B5-ABEC-1310970BF90E}"/>
          </ac:picMkLst>
        </pc:picChg>
        <pc:picChg chg="add del mod">
          <ac:chgData name="Antonio Osamu Katagiri Tanaka" userId="2c28225e-d492-4964-8551-1b0a3c65dda0" providerId="ADAL" clId="{5EE8C770-75CC-4847-8E2B-8445B03A6226}" dt="2020-11-23T20:29:14.317" v="1979" actId="478"/>
          <ac:picMkLst>
            <pc:docMk/>
            <pc:sldMk cId="3286798752" sldId="339"/>
            <ac:picMk id="11" creationId="{34994D3B-845E-42A7-8992-1C4B524B0BED}"/>
          </ac:picMkLst>
        </pc:picChg>
        <pc:picChg chg="add mod">
          <ac:chgData name="Antonio Osamu Katagiri Tanaka" userId="2c28225e-d492-4964-8551-1b0a3c65dda0" providerId="ADAL" clId="{5EE8C770-75CC-4847-8E2B-8445B03A6226}" dt="2020-11-23T20:29:31.985" v="1984" actId="14100"/>
          <ac:picMkLst>
            <pc:docMk/>
            <pc:sldMk cId="3286798752" sldId="339"/>
            <ac:picMk id="16" creationId="{47E1CD7D-C0C1-42D7-A164-A6E3DAAD4416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52:57.168" v="2458" actId="1035"/>
        <pc:sldMkLst>
          <pc:docMk/>
          <pc:sldMk cId="1293936250" sldId="340"/>
        </pc:sldMkLst>
        <pc:spChg chg="mod">
          <ac:chgData name="Antonio Osamu Katagiri Tanaka" userId="2c28225e-d492-4964-8551-1b0a3c65dda0" providerId="ADAL" clId="{5EE8C770-75CC-4847-8E2B-8445B03A6226}" dt="2020-11-23T17:22:33.723" v="409" actId="207"/>
          <ac:spMkLst>
            <pc:docMk/>
            <pc:sldMk cId="1293936250" sldId="340"/>
            <ac:spMk id="4" creationId="{DF78FC49-13FE-43E3-BC56-AE6B20F47D05}"/>
          </ac:spMkLst>
        </pc:spChg>
        <pc:spChg chg="mod">
          <ac:chgData name="Antonio Osamu Katagiri Tanaka" userId="2c28225e-d492-4964-8551-1b0a3c65dda0" providerId="ADAL" clId="{5EE8C770-75CC-4847-8E2B-8445B03A6226}" dt="2020-11-23T21:52:57.168" v="2458" actId="1035"/>
          <ac:spMkLst>
            <pc:docMk/>
            <pc:sldMk cId="1293936250" sldId="340"/>
            <ac:spMk id="6" creationId="{092A33E3-0E51-4097-B19D-65D101292CC3}"/>
          </ac:spMkLst>
        </pc:spChg>
        <pc:spChg chg="mod">
          <ac:chgData name="Antonio Osamu Katagiri Tanaka" userId="2c28225e-d492-4964-8551-1b0a3c65dda0" providerId="ADAL" clId="{5EE8C770-75CC-4847-8E2B-8445B03A6226}" dt="2020-11-23T21:52:57.168" v="2458" actId="1035"/>
          <ac:spMkLst>
            <pc:docMk/>
            <pc:sldMk cId="1293936250" sldId="340"/>
            <ac:spMk id="8" creationId="{38873977-D830-4606-A19C-40B6C95F6350}"/>
          </ac:spMkLst>
        </pc:spChg>
        <pc:spChg chg="mod">
          <ac:chgData name="Antonio Osamu Katagiri Tanaka" userId="2c28225e-d492-4964-8551-1b0a3c65dda0" providerId="ADAL" clId="{5EE8C770-75CC-4847-8E2B-8445B03A6226}" dt="2020-11-23T21:52:57.168" v="2458" actId="1035"/>
          <ac:spMkLst>
            <pc:docMk/>
            <pc:sldMk cId="1293936250" sldId="340"/>
            <ac:spMk id="14" creationId="{6E5C5FC2-D76C-4524-8E2A-DC04894EDD21}"/>
          </ac:spMkLst>
        </pc:spChg>
        <pc:spChg chg="mod">
          <ac:chgData name="Antonio Osamu Katagiri Tanaka" userId="2c28225e-d492-4964-8551-1b0a3c65dda0" providerId="ADAL" clId="{5EE8C770-75CC-4847-8E2B-8445B03A6226}" dt="2020-11-23T21:52:57.168" v="2458" actId="1035"/>
          <ac:spMkLst>
            <pc:docMk/>
            <pc:sldMk cId="1293936250" sldId="340"/>
            <ac:spMk id="15" creationId="{8A45FF66-6B2A-49C8-83E7-458AD9BB93C0}"/>
          </ac:spMkLst>
        </pc:spChg>
        <pc:spChg chg="mod">
          <ac:chgData name="Antonio Osamu Katagiri Tanaka" userId="2c28225e-d492-4964-8551-1b0a3c65dda0" providerId="ADAL" clId="{5EE8C770-75CC-4847-8E2B-8445B03A6226}" dt="2020-11-23T21:36:08.546" v="2314" actId="14100"/>
          <ac:spMkLst>
            <pc:docMk/>
            <pc:sldMk cId="1293936250" sldId="340"/>
            <ac:spMk id="17" creationId="{51A7F028-EEB1-4D1D-A742-F470A07B55FB}"/>
          </ac:spMkLst>
        </pc:spChg>
        <pc:spChg chg="mod">
          <ac:chgData name="Antonio Osamu Katagiri Tanaka" userId="2c28225e-d492-4964-8551-1b0a3c65dda0" providerId="ADAL" clId="{5EE8C770-75CC-4847-8E2B-8445B03A6226}" dt="2020-11-23T21:44:57.849" v="2371" actId="1076"/>
          <ac:spMkLst>
            <pc:docMk/>
            <pc:sldMk cId="1293936250" sldId="340"/>
            <ac:spMk id="18" creationId="{6FF1A709-9877-4C62-BD63-A201D5B88F1E}"/>
          </ac:spMkLst>
        </pc:spChg>
        <pc:grpChg chg="mod">
          <ac:chgData name="Antonio Osamu Katagiri Tanaka" userId="2c28225e-d492-4964-8551-1b0a3c65dda0" providerId="ADAL" clId="{5EE8C770-75CC-4847-8E2B-8445B03A6226}" dt="2020-11-23T21:52:57.168" v="2458" actId="1035"/>
          <ac:grpSpMkLst>
            <pc:docMk/>
            <pc:sldMk cId="1293936250" sldId="340"/>
            <ac:grpSpMk id="10" creationId="{AC85AB93-EE98-4137-80AB-39CBD894DF84}"/>
          </ac:grpSpMkLst>
        </pc:grpChg>
        <pc:picChg chg="mod">
          <ac:chgData name="Antonio Osamu Katagiri Tanaka" userId="2c28225e-d492-4964-8551-1b0a3c65dda0" providerId="ADAL" clId="{5EE8C770-75CC-4847-8E2B-8445B03A6226}" dt="2020-11-23T21:52:57.168" v="2458" actId="1035"/>
          <ac:picMkLst>
            <pc:docMk/>
            <pc:sldMk cId="1293936250" sldId="340"/>
            <ac:picMk id="7" creationId="{907CAA9D-92F6-459A-810C-E2590CB95E65}"/>
          </ac:picMkLst>
        </pc:picChg>
        <pc:picChg chg="mod">
          <ac:chgData name="Antonio Osamu Katagiri Tanaka" userId="2c28225e-d492-4964-8551-1b0a3c65dda0" providerId="ADAL" clId="{5EE8C770-75CC-4847-8E2B-8445B03A6226}" dt="2020-11-23T21:52:57.168" v="2458" actId="1035"/>
          <ac:picMkLst>
            <pc:docMk/>
            <pc:sldMk cId="1293936250" sldId="340"/>
            <ac:picMk id="9" creationId="{5AA7E175-A05D-4D70-9197-7742839CB509}"/>
          </ac:picMkLst>
        </pc:picChg>
        <pc:picChg chg="mod">
          <ac:chgData name="Antonio Osamu Katagiri Tanaka" userId="2c28225e-d492-4964-8551-1b0a3c65dda0" providerId="ADAL" clId="{5EE8C770-75CC-4847-8E2B-8445B03A6226}" dt="2020-11-23T21:52:57.168" v="2458" actId="1035"/>
          <ac:picMkLst>
            <pc:docMk/>
            <pc:sldMk cId="1293936250" sldId="340"/>
            <ac:picMk id="13" creationId="{59E05B2C-E5A6-45D6-B32E-3F2F09198519}"/>
          </ac:picMkLst>
        </pc:picChg>
        <pc:picChg chg="del">
          <ac:chgData name="Antonio Osamu Katagiri Tanaka" userId="2c28225e-d492-4964-8551-1b0a3c65dda0" providerId="ADAL" clId="{5EE8C770-75CC-4847-8E2B-8445B03A6226}" dt="2020-11-23T17:22:17.150" v="404" actId="478"/>
          <ac:picMkLst>
            <pc:docMk/>
            <pc:sldMk cId="1293936250" sldId="340"/>
            <ac:picMk id="33" creationId="{41BF3B43-E93D-4BB4-9010-2EB78544153D}"/>
          </ac:picMkLst>
        </pc:picChg>
        <pc:cxnChg chg="mod">
          <ac:chgData name="Antonio Osamu Katagiri Tanaka" userId="2c28225e-d492-4964-8551-1b0a3c65dda0" providerId="ADAL" clId="{5EE8C770-75CC-4847-8E2B-8445B03A6226}" dt="2020-11-23T21:52:57.168" v="2458" actId="1035"/>
          <ac:cxnSpMkLst>
            <pc:docMk/>
            <pc:sldMk cId="1293936250" sldId="340"/>
            <ac:cxnSpMk id="28" creationId="{02A3AE30-7F4E-49B6-9201-351B40890103}"/>
          </ac:cxnSpMkLst>
        </pc:cxnChg>
      </pc:sldChg>
      <pc:sldChg chg="delSp modSp mod">
        <pc:chgData name="Antonio Osamu Katagiri Tanaka" userId="2c28225e-d492-4964-8551-1b0a3c65dda0" providerId="ADAL" clId="{5EE8C770-75CC-4847-8E2B-8445B03A6226}" dt="2020-11-23T21:53:32.376" v="2489" actId="207"/>
        <pc:sldMkLst>
          <pc:docMk/>
          <pc:sldMk cId="3804294268" sldId="341"/>
        </pc:sldMkLst>
        <pc:spChg chg="mod">
          <ac:chgData name="Antonio Osamu Katagiri Tanaka" userId="2c28225e-d492-4964-8551-1b0a3c65dda0" providerId="ADAL" clId="{5EE8C770-75CC-4847-8E2B-8445B03A6226}" dt="2020-11-23T17:22:54.887" v="415" actId="113"/>
          <ac:spMkLst>
            <pc:docMk/>
            <pc:sldMk cId="3804294268" sldId="341"/>
            <ac:spMk id="4" creationId="{DF78FC49-13FE-43E3-BC56-AE6B20F47D05}"/>
          </ac:spMkLst>
        </pc:spChg>
        <pc:spChg chg="mod">
          <ac:chgData name="Antonio Osamu Katagiri Tanaka" userId="2c28225e-d492-4964-8551-1b0a3c65dda0" providerId="ADAL" clId="{5EE8C770-75CC-4847-8E2B-8445B03A6226}" dt="2020-11-23T21:53:32.376" v="2489" actId="207"/>
          <ac:spMkLst>
            <pc:docMk/>
            <pc:sldMk cId="3804294268" sldId="341"/>
            <ac:spMk id="5" creationId="{429F961E-5DCA-4290-80D5-983749C41BEC}"/>
          </ac:spMkLst>
        </pc:spChg>
        <pc:spChg chg="mod">
          <ac:chgData name="Antonio Osamu Katagiri Tanaka" userId="2c28225e-d492-4964-8551-1b0a3c65dda0" providerId="ADAL" clId="{5EE8C770-75CC-4847-8E2B-8445B03A6226}" dt="2020-11-23T17:22:48.498" v="412" actId="207"/>
          <ac:spMkLst>
            <pc:docMk/>
            <pc:sldMk cId="3804294268" sldId="341"/>
            <ac:spMk id="7" creationId="{73F940B9-E3C8-4C7E-8DB3-1113AB6503BA}"/>
          </ac:spMkLst>
        </pc:spChg>
        <pc:spChg chg="mod">
          <ac:chgData name="Antonio Osamu Katagiri Tanaka" userId="2c28225e-d492-4964-8551-1b0a3c65dda0" providerId="ADAL" clId="{5EE8C770-75CC-4847-8E2B-8445B03A6226}" dt="2020-11-23T17:22:48.498" v="412" actId="207"/>
          <ac:spMkLst>
            <pc:docMk/>
            <pc:sldMk cId="3804294268" sldId="341"/>
            <ac:spMk id="10" creationId="{01019DA1-3F36-4CD2-8417-F5D0F22A1A98}"/>
          </ac:spMkLst>
        </pc:spChg>
        <pc:spChg chg="mod">
          <ac:chgData name="Antonio Osamu Katagiri Tanaka" userId="2c28225e-d492-4964-8551-1b0a3c65dda0" providerId="ADAL" clId="{5EE8C770-75CC-4847-8E2B-8445B03A6226}" dt="2020-11-23T21:44:48.127" v="2369" actId="1076"/>
          <ac:spMkLst>
            <pc:docMk/>
            <pc:sldMk cId="3804294268" sldId="341"/>
            <ac:spMk id="13" creationId="{4D5EE775-E712-421A-8065-638CBFA146CC}"/>
          </ac:spMkLst>
        </pc:spChg>
        <pc:picChg chg="del">
          <ac:chgData name="Antonio Osamu Katagiri Tanaka" userId="2c28225e-d492-4964-8551-1b0a3c65dda0" providerId="ADAL" clId="{5EE8C770-75CC-4847-8E2B-8445B03A6226}" dt="2020-11-23T17:22:42.584" v="410" actId="478"/>
          <ac:picMkLst>
            <pc:docMk/>
            <pc:sldMk cId="3804294268" sldId="341"/>
            <ac:picMk id="2" creationId="{31E4ACA7-BF31-4798-9056-3A26F1B8A366}"/>
          </ac:picMkLst>
        </pc:picChg>
        <pc:cxnChg chg="mod">
          <ac:chgData name="Antonio Osamu Katagiri Tanaka" userId="2c28225e-d492-4964-8551-1b0a3c65dda0" providerId="ADAL" clId="{5EE8C770-75CC-4847-8E2B-8445B03A6226}" dt="2020-11-23T17:22:46.942" v="411" actId="2711"/>
          <ac:cxnSpMkLst>
            <pc:docMk/>
            <pc:sldMk cId="3804294268" sldId="341"/>
            <ac:cxnSpMk id="8" creationId="{FFB25A2A-0842-46BD-AF67-D3E542049B20}"/>
          </ac:cxnSpMkLst>
        </pc:cxnChg>
      </pc:sldChg>
      <pc:sldChg chg="addSp delSp modSp mod">
        <pc:chgData name="Antonio Osamu Katagiri Tanaka" userId="2c28225e-d492-4964-8551-1b0a3c65dda0" providerId="ADAL" clId="{5EE8C770-75CC-4847-8E2B-8445B03A6226}" dt="2020-11-23T22:10:56.198" v="2690" actId="207"/>
        <pc:sldMkLst>
          <pc:docMk/>
          <pc:sldMk cId="3828576265" sldId="342"/>
        </pc:sldMkLst>
        <pc:spChg chg="mod">
          <ac:chgData name="Antonio Osamu Katagiri Tanaka" userId="2c28225e-d492-4964-8551-1b0a3c65dda0" providerId="ADAL" clId="{5EE8C770-75CC-4847-8E2B-8445B03A6226}" dt="2020-11-23T21:44:15.619" v="2363" actId="1076"/>
          <ac:spMkLst>
            <pc:docMk/>
            <pc:sldMk cId="3828576265" sldId="342"/>
            <ac:spMk id="2" creationId="{E4C849BB-18B0-44AE-98A3-328ECAE6FB09}"/>
          </ac:spMkLst>
        </pc:spChg>
        <pc:spChg chg="mod">
          <ac:chgData name="Antonio Osamu Katagiri Tanaka" userId="2c28225e-d492-4964-8551-1b0a3c65dda0" providerId="ADAL" clId="{5EE8C770-75CC-4847-8E2B-8445B03A6226}" dt="2020-11-23T17:25:03.401" v="440" actId="207"/>
          <ac:spMkLst>
            <pc:docMk/>
            <pc:sldMk cId="3828576265" sldId="342"/>
            <ac:spMk id="4" creationId="{DF78FC49-13FE-43E3-BC56-AE6B20F47D05}"/>
          </ac:spMkLst>
        </pc:spChg>
        <pc:spChg chg="mod">
          <ac:chgData name="Antonio Osamu Katagiri Tanaka" userId="2c28225e-d492-4964-8551-1b0a3c65dda0" providerId="ADAL" clId="{5EE8C770-75CC-4847-8E2B-8445B03A6226}" dt="2020-11-23T22:10:56.198" v="2690" actId="207"/>
          <ac:spMkLst>
            <pc:docMk/>
            <pc:sldMk cId="3828576265" sldId="342"/>
            <ac:spMk id="16" creationId="{9F253581-0393-40DF-86C4-02D9FDB96F76}"/>
          </ac:spMkLst>
        </pc:spChg>
        <pc:spChg chg="mod">
          <ac:chgData name="Antonio Osamu Katagiri Tanaka" userId="2c28225e-d492-4964-8551-1b0a3c65dda0" providerId="ADAL" clId="{5EE8C770-75CC-4847-8E2B-8445B03A6226}" dt="2020-11-23T22:10:56.198" v="2690" actId="207"/>
          <ac:spMkLst>
            <pc:docMk/>
            <pc:sldMk cId="3828576265" sldId="342"/>
            <ac:spMk id="18" creationId="{8A48D7DA-7196-426C-B29C-CB75BE86ED82}"/>
          </ac:spMkLst>
        </pc:spChg>
        <pc:picChg chg="del mod">
          <ac:chgData name="Antonio Osamu Katagiri Tanaka" userId="2c28225e-d492-4964-8551-1b0a3c65dda0" providerId="ADAL" clId="{5EE8C770-75CC-4847-8E2B-8445B03A6226}" dt="2020-11-23T22:10:09.129" v="2678" actId="478"/>
          <ac:picMkLst>
            <pc:docMk/>
            <pc:sldMk cId="3828576265" sldId="342"/>
            <ac:picMk id="5" creationId="{C8833ADE-480C-4615-9ED9-B8E67CF2A6A6}"/>
          </ac:picMkLst>
        </pc:picChg>
        <pc:picChg chg="add mod ord">
          <ac:chgData name="Antonio Osamu Katagiri Tanaka" userId="2c28225e-d492-4964-8551-1b0a3c65dda0" providerId="ADAL" clId="{5EE8C770-75CC-4847-8E2B-8445B03A6226}" dt="2020-11-23T22:10:30.005" v="2681" actId="167"/>
          <ac:picMkLst>
            <pc:docMk/>
            <pc:sldMk cId="3828576265" sldId="342"/>
            <ac:picMk id="6" creationId="{02041CDD-13DC-4B75-BDA9-F9BB5D8A3413}"/>
          </ac:picMkLst>
        </pc:picChg>
        <pc:picChg chg="del mod">
          <ac:chgData name="Antonio Osamu Katagiri Tanaka" userId="2c28225e-d492-4964-8551-1b0a3c65dda0" providerId="ADAL" clId="{5EE8C770-75CC-4847-8E2B-8445B03A6226}" dt="2020-11-23T22:10:07.453" v="2677" actId="478"/>
          <ac:picMkLst>
            <pc:docMk/>
            <pc:sldMk cId="3828576265" sldId="342"/>
            <ac:picMk id="10" creationId="{366A7AB8-1217-44E5-BB43-6CAB337829A6}"/>
          </ac:picMkLst>
        </pc:picChg>
        <pc:picChg chg="del">
          <ac:chgData name="Antonio Osamu Katagiri Tanaka" userId="2c28225e-d492-4964-8551-1b0a3c65dda0" providerId="ADAL" clId="{5EE8C770-75CC-4847-8E2B-8445B03A6226}" dt="2020-11-23T17:24:48.784" v="435" actId="478"/>
          <ac:picMkLst>
            <pc:docMk/>
            <pc:sldMk cId="3828576265" sldId="342"/>
            <ac:picMk id="12" creationId="{A4C49FB0-5E2C-46F7-AFA2-10A0FF652900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22:00:43.682" v="2547" actId="14100"/>
        <pc:sldMkLst>
          <pc:docMk/>
          <pc:sldMk cId="304161134" sldId="343"/>
        </pc:sldMkLst>
        <pc:spChg chg="mod">
          <ac:chgData name="Antonio Osamu Katagiri Tanaka" userId="2c28225e-d492-4964-8551-1b0a3c65dda0" providerId="ADAL" clId="{5EE8C770-75CC-4847-8E2B-8445B03A6226}" dt="2020-11-23T21:44:38.701" v="2367" actId="1076"/>
          <ac:spMkLst>
            <pc:docMk/>
            <pc:sldMk cId="304161134" sldId="343"/>
            <ac:spMk id="3" creationId="{C380DC95-8DD0-43CA-AD8C-E9314A5C23FD}"/>
          </ac:spMkLst>
        </pc:spChg>
        <pc:spChg chg="mod">
          <ac:chgData name="Antonio Osamu Katagiri Tanaka" userId="2c28225e-d492-4964-8551-1b0a3c65dda0" providerId="ADAL" clId="{5EE8C770-75CC-4847-8E2B-8445B03A6226}" dt="2020-11-23T17:23:40.378" v="426" actId="207"/>
          <ac:spMkLst>
            <pc:docMk/>
            <pc:sldMk cId="304161134" sldId="343"/>
            <ac:spMk id="4" creationId="{DF78FC49-13FE-43E3-BC56-AE6B20F47D05}"/>
          </ac:spMkLst>
        </pc:spChg>
        <pc:spChg chg="mod">
          <ac:chgData name="Antonio Osamu Katagiri Tanaka" userId="2c28225e-d492-4964-8551-1b0a3c65dda0" providerId="ADAL" clId="{5EE8C770-75CC-4847-8E2B-8445B03A6226}" dt="2020-11-23T21:58:48.321" v="2538" actId="1076"/>
          <ac:spMkLst>
            <pc:docMk/>
            <pc:sldMk cId="304161134" sldId="343"/>
            <ac:spMk id="7" creationId="{ECA237A8-9C8E-48F7-BDDE-11778CDF3B18}"/>
          </ac:spMkLst>
        </pc:spChg>
        <pc:spChg chg="mod">
          <ac:chgData name="Antonio Osamu Katagiri Tanaka" userId="2c28225e-d492-4964-8551-1b0a3c65dda0" providerId="ADAL" clId="{5EE8C770-75CC-4847-8E2B-8445B03A6226}" dt="2020-11-23T21:58:52.701" v="2539" actId="1076"/>
          <ac:spMkLst>
            <pc:docMk/>
            <pc:sldMk cId="304161134" sldId="343"/>
            <ac:spMk id="12" creationId="{B655D098-7CE5-4F95-8D3C-A11FCAD95B19}"/>
          </ac:spMkLst>
        </pc:spChg>
        <pc:graphicFrameChg chg="del mod modGraphic">
          <ac:chgData name="Antonio Osamu Katagiri Tanaka" userId="2c28225e-d492-4964-8551-1b0a3c65dda0" providerId="ADAL" clId="{5EE8C770-75CC-4847-8E2B-8445B03A6226}" dt="2020-11-23T21:54:48.911" v="2494" actId="478"/>
          <ac:graphicFrameMkLst>
            <pc:docMk/>
            <pc:sldMk cId="304161134" sldId="343"/>
            <ac:graphicFrameMk id="5" creationId="{30D12E99-4216-4473-819B-2F358807C27C}"/>
          </ac:graphicFrameMkLst>
        </pc:graphicFrameChg>
        <pc:picChg chg="del">
          <ac:chgData name="Antonio Osamu Katagiri Tanaka" userId="2c28225e-d492-4964-8551-1b0a3c65dda0" providerId="ADAL" clId="{5EE8C770-75CC-4847-8E2B-8445B03A6226}" dt="2020-11-23T17:23:05.948" v="416" actId="478"/>
          <ac:picMkLst>
            <pc:docMk/>
            <pc:sldMk cId="304161134" sldId="343"/>
            <ac:picMk id="2" creationId="{B453C466-AAC3-41BC-8D17-20A465166DF2}"/>
          </ac:picMkLst>
        </pc:picChg>
        <pc:picChg chg="add del mod">
          <ac:chgData name="Antonio Osamu Katagiri Tanaka" userId="2c28225e-d492-4964-8551-1b0a3c65dda0" providerId="ADAL" clId="{5EE8C770-75CC-4847-8E2B-8445B03A6226}" dt="2020-11-23T21:57:14.936" v="2514" actId="478"/>
          <ac:picMkLst>
            <pc:docMk/>
            <pc:sldMk cId="304161134" sldId="343"/>
            <ac:picMk id="10" creationId="{DFE41D40-A828-4F5F-9E73-9643F9707BF6}"/>
          </ac:picMkLst>
        </pc:picChg>
        <pc:picChg chg="add del mod">
          <ac:chgData name="Antonio Osamu Katagiri Tanaka" userId="2c28225e-d492-4964-8551-1b0a3c65dda0" providerId="ADAL" clId="{5EE8C770-75CC-4847-8E2B-8445B03A6226}" dt="2020-11-23T22:00:32.305" v="2544" actId="478"/>
          <ac:picMkLst>
            <pc:docMk/>
            <pc:sldMk cId="304161134" sldId="343"/>
            <ac:picMk id="13" creationId="{9AB2EFF9-1235-41F4-951C-2ED06A7DFD6F}"/>
          </ac:picMkLst>
        </pc:picChg>
        <pc:picChg chg="add mod">
          <ac:chgData name="Antonio Osamu Katagiri Tanaka" userId="2c28225e-d492-4964-8551-1b0a3c65dda0" providerId="ADAL" clId="{5EE8C770-75CC-4847-8E2B-8445B03A6226}" dt="2020-11-23T22:00:39.925" v="2546" actId="14100"/>
          <ac:picMkLst>
            <pc:docMk/>
            <pc:sldMk cId="304161134" sldId="343"/>
            <ac:picMk id="16" creationId="{36B68B7A-06D4-489C-856D-831A56478104}"/>
          </ac:picMkLst>
        </pc:picChg>
        <pc:picChg chg="mod">
          <ac:chgData name="Antonio Osamu Katagiri Tanaka" userId="2c28225e-d492-4964-8551-1b0a3c65dda0" providerId="ADAL" clId="{5EE8C770-75CC-4847-8E2B-8445B03A6226}" dt="2020-11-23T21:55:04.791" v="2510" actId="1076"/>
          <ac:picMkLst>
            <pc:docMk/>
            <pc:sldMk cId="304161134" sldId="343"/>
            <ac:picMk id="1026" creationId="{F2EF07A2-2C51-4560-998B-236B170739CC}"/>
          </ac:picMkLst>
        </pc:picChg>
        <pc:cxnChg chg="mod">
          <ac:chgData name="Antonio Osamu Katagiri Tanaka" userId="2c28225e-d492-4964-8551-1b0a3c65dda0" providerId="ADAL" clId="{5EE8C770-75CC-4847-8E2B-8445B03A6226}" dt="2020-11-23T22:00:43.682" v="2547" actId="14100"/>
          <ac:cxnSpMkLst>
            <pc:docMk/>
            <pc:sldMk cId="304161134" sldId="343"/>
            <ac:cxnSpMk id="8" creationId="{D5A2DAF0-D243-4ADE-B89B-DF7C116923F2}"/>
          </ac:cxnSpMkLst>
        </pc:cxnChg>
      </pc:sldChg>
      <pc:sldChg chg="addSp delSp modSp mod">
        <pc:chgData name="Antonio Osamu Katagiri Tanaka" userId="2c28225e-d492-4964-8551-1b0a3c65dda0" providerId="ADAL" clId="{5EE8C770-75CC-4847-8E2B-8445B03A6226}" dt="2020-11-23T22:50:30.675" v="2959" actId="1076"/>
        <pc:sldMkLst>
          <pc:docMk/>
          <pc:sldMk cId="3180120610" sldId="344"/>
        </pc:sldMkLst>
        <pc:spChg chg="mod">
          <ac:chgData name="Antonio Osamu Katagiri Tanaka" userId="2c28225e-d492-4964-8551-1b0a3c65dda0" providerId="ADAL" clId="{5EE8C770-75CC-4847-8E2B-8445B03A6226}" dt="2020-11-23T21:44:06.272" v="2361" actId="14100"/>
          <ac:spMkLst>
            <pc:docMk/>
            <pc:sldMk cId="3180120610" sldId="344"/>
            <ac:spMk id="2" creationId="{D0DD956A-09DC-422F-A565-EF651DF3ABFA}"/>
          </ac:spMkLst>
        </pc:spChg>
        <pc:spChg chg="add del">
          <ac:chgData name="Antonio Osamu Katagiri Tanaka" userId="2c28225e-d492-4964-8551-1b0a3c65dda0" providerId="ADAL" clId="{5EE8C770-75CC-4847-8E2B-8445B03A6226}" dt="2020-11-23T22:23:29.689" v="2744" actId="478"/>
          <ac:spMkLst>
            <pc:docMk/>
            <pc:sldMk cId="3180120610" sldId="344"/>
            <ac:spMk id="3" creationId="{924BAD29-8782-4781-B6CA-A0D9FFC004E9}"/>
          </ac:spMkLst>
        </pc:spChg>
        <pc:spChg chg="mod">
          <ac:chgData name="Antonio Osamu Katagiri Tanaka" userId="2c28225e-d492-4964-8551-1b0a3c65dda0" providerId="ADAL" clId="{5EE8C770-75CC-4847-8E2B-8445B03A6226}" dt="2020-11-23T17:25:31.942" v="446" actId="113"/>
          <ac:spMkLst>
            <pc:docMk/>
            <pc:sldMk cId="3180120610" sldId="344"/>
            <ac:spMk id="4" creationId="{DF78FC49-13FE-43E3-BC56-AE6B20F47D05}"/>
          </ac:spMkLst>
        </pc:spChg>
        <pc:spChg chg="mod">
          <ac:chgData name="Antonio Osamu Katagiri Tanaka" userId="2c28225e-d492-4964-8551-1b0a3c65dda0" providerId="ADAL" clId="{5EE8C770-75CC-4847-8E2B-8445B03A6226}" dt="2020-11-23T22:28:35.570" v="2811" actId="207"/>
          <ac:spMkLst>
            <pc:docMk/>
            <pc:sldMk cId="3180120610" sldId="344"/>
            <ac:spMk id="5" creationId="{193A9DDE-92E3-451F-BC29-36C53D5AD31A}"/>
          </ac:spMkLst>
        </pc:spChg>
        <pc:spChg chg="add del mod">
          <ac:chgData name="Antonio Osamu Katagiri Tanaka" userId="2c28225e-d492-4964-8551-1b0a3c65dda0" providerId="ADAL" clId="{5EE8C770-75CC-4847-8E2B-8445B03A6226}" dt="2020-11-23T22:23:28.703" v="2743" actId="478"/>
          <ac:spMkLst>
            <pc:docMk/>
            <pc:sldMk cId="3180120610" sldId="344"/>
            <ac:spMk id="6" creationId="{CEAA6BAB-CFE7-4672-AB6B-3EA5FFF553C0}"/>
          </ac:spMkLst>
        </pc:spChg>
        <pc:spChg chg="add del">
          <ac:chgData name="Antonio Osamu Katagiri Tanaka" userId="2c28225e-d492-4964-8551-1b0a3c65dda0" providerId="ADAL" clId="{5EE8C770-75CC-4847-8E2B-8445B03A6226}" dt="2020-11-23T22:24:12.406" v="2764" actId="478"/>
          <ac:spMkLst>
            <pc:docMk/>
            <pc:sldMk cId="3180120610" sldId="344"/>
            <ac:spMk id="7" creationId="{BBCB44A4-CB9C-41A1-ADBF-BF1675CF1FF5}"/>
          </ac:spMkLst>
        </pc:spChg>
        <pc:spChg chg="add mod">
          <ac:chgData name="Antonio Osamu Katagiri Tanaka" userId="2c28225e-d492-4964-8551-1b0a3c65dda0" providerId="ADAL" clId="{5EE8C770-75CC-4847-8E2B-8445B03A6226}" dt="2020-11-23T22:31:15.940" v="2864" actId="1076"/>
          <ac:spMkLst>
            <pc:docMk/>
            <pc:sldMk cId="3180120610" sldId="344"/>
            <ac:spMk id="17" creationId="{1C2E8BCA-4C42-4F47-982C-7CF8D26BF2DA}"/>
          </ac:spMkLst>
        </pc:spChg>
        <pc:spChg chg="mod">
          <ac:chgData name="Antonio Osamu Katagiri Tanaka" userId="2c28225e-d492-4964-8551-1b0a3c65dda0" providerId="ADAL" clId="{5EE8C770-75CC-4847-8E2B-8445B03A6226}" dt="2020-11-23T22:50:05" v="2939"/>
          <ac:spMkLst>
            <pc:docMk/>
            <pc:sldMk cId="3180120610" sldId="344"/>
            <ac:spMk id="18" creationId="{52B933AE-386E-48C9-8976-CE8A97B35764}"/>
          </ac:spMkLst>
        </pc:spChg>
        <pc:spChg chg="add mod">
          <ac:chgData name="Antonio Osamu Katagiri Tanaka" userId="2c28225e-d492-4964-8551-1b0a3c65dda0" providerId="ADAL" clId="{5EE8C770-75CC-4847-8E2B-8445B03A6226}" dt="2020-11-23T22:31:09.120" v="2863" actId="1076"/>
          <ac:spMkLst>
            <pc:docMk/>
            <pc:sldMk cId="3180120610" sldId="344"/>
            <ac:spMk id="19" creationId="{FAB0899D-FEE8-44BA-A21C-73D8AA1715D3}"/>
          </ac:spMkLst>
        </pc:spChg>
        <pc:spChg chg="add del mod">
          <ac:chgData name="Antonio Osamu Katagiri Tanaka" userId="2c28225e-d492-4964-8551-1b0a3c65dda0" providerId="ADAL" clId="{5EE8C770-75CC-4847-8E2B-8445B03A6226}" dt="2020-11-23T22:28:35.570" v="2811" actId="207"/>
          <ac:spMkLst>
            <pc:docMk/>
            <pc:sldMk cId="3180120610" sldId="344"/>
            <ac:spMk id="20" creationId="{E788BD36-5EF7-46AD-8DD9-CB39DD76E1C3}"/>
          </ac:spMkLst>
        </pc:spChg>
        <pc:spChg chg="mod">
          <ac:chgData name="Antonio Osamu Katagiri Tanaka" userId="2c28225e-d492-4964-8551-1b0a3c65dda0" providerId="ADAL" clId="{5EE8C770-75CC-4847-8E2B-8445B03A6226}" dt="2020-11-23T22:29:23.026" v="2818" actId="207"/>
          <ac:spMkLst>
            <pc:docMk/>
            <pc:sldMk cId="3180120610" sldId="344"/>
            <ac:spMk id="21" creationId="{7284471B-1635-43AF-B0A2-67C18C7C6128}"/>
          </ac:spMkLst>
        </pc:spChg>
        <pc:spChg chg="add mod">
          <ac:chgData name="Antonio Osamu Katagiri Tanaka" userId="2c28225e-d492-4964-8551-1b0a3c65dda0" providerId="ADAL" clId="{5EE8C770-75CC-4847-8E2B-8445B03A6226}" dt="2020-11-23T22:50:30.675" v="2959" actId="1076"/>
          <ac:spMkLst>
            <pc:docMk/>
            <pc:sldMk cId="3180120610" sldId="344"/>
            <ac:spMk id="22" creationId="{6BBF2756-7662-4563-917C-7C32C59C3D42}"/>
          </ac:spMkLst>
        </pc:spChg>
        <pc:picChg chg="add mod ord">
          <ac:chgData name="Antonio Osamu Katagiri Tanaka" userId="2c28225e-d492-4964-8551-1b0a3c65dda0" providerId="ADAL" clId="{5EE8C770-75CC-4847-8E2B-8445B03A6226}" dt="2020-11-23T22:30:57.194" v="2861" actId="1076"/>
          <ac:picMkLst>
            <pc:docMk/>
            <pc:sldMk cId="3180120610" sldId="344"/>
            <ac:picMk id="9" creationId="{280C0588-2987-402B-BFB0-677EC63381F2}"/>
          </ac:picMkLst>
        </pc:picChg>
        <pc:picChg chg="del mod">
          <ac:chgData name="Antonio Osamu Katagiri Tanaka" userId="2c28225e-d492-4964-8551-1b0a3c65dda0" providerId="ADAL" clId="{5EE8C770-75CC-4847-8E2B-8445B03A6226}" dt="2020-11-23T22:27:32.137" v="2782" actId="478"/>
          <ac:picMkLst>
            <pc:docMk/>
            <pc:sldMk cId="3180120610" sldId="344"/>
            <ac:picMk id="12" creationId="{A4881E6D-467E-425F-8F11-D22895C590E4}"/>
          </ac:picMkLst>
        </pc:picChg>
        <pc:picChg chg="del">
          <ac:chgData name="Antonio Osamu Katagiri Tanaka" userId="2c28225e-d492-4964-8551-1b0a3c65dda0" providerId="ADAL" clId="{5EE8C770-75CC-4847-8E2B-8445B03A6226}" dt="2020-11-23T22:27:34.118" v="2783" actId="478"/>
          <ac:picMkLst>
            <pc:docMk/>
            <pc:sldMk cId="3180120610" sldId="344"/>
            <ac:picMk id="14" creationId="{36D261A5-E224-417C-90E0-9DE8ACBA22A1}"/>
          </ac:picMkLst>
        </pc:picChg>
        <pc:picChg chg="del">
          <ac:chgData name="Antonio Osamu Katagiri Tanaka" userId="2c28225e-d492-4964-8551-1b0a3c65dda0" providerId="ADAL" clId="{5EE8C770-75CC-4847-8E2B-8445B03A6226}" dt="2020-11-23T17:25:13.652" v="441" actId="478"/>
          <ac:picMkLst>
            <pc:docMk/>
            <pc:sldMk cId="3180120610" sldId="344"/>
            <ac:picMk id="16" creationId="{36E55752-D4B6-4152-9C4B-980915CCC186}"/>
          </ac:picMkLst>
        </pc:picChg>
      </pc:sldChg>
      <pc:sldChg chg="addSp delSp modSp mod modShow">
        <pc:chgData name="Antonio Osamu Katagiri Tanaka" userId="2c28225e-d492-4964-8551-1b0a3c65dda0" providerId="ADAL" clId="{5EE8C770-75CC-4847-8E2B-8445B03A6226}" dt="2020-11-24T01:09:11.744" v="3097" actId="1036"/>
        <pc:sldMkLst>
          <pc:docMk/>
          <pc:sldMk cId="939236955" sldId="345"/>
        </pc:sldMkLst>
        <pc:spChg chg="mod">
          <ac:chgData name="Antonio Osamu Katagiri Tanaka" userId="2c28225e-d492-4964-8551-1b0a3c65dda0" providerId="ADAL" clId="{5EE8C770-75CC-4847-8E2B-8445B03A6226}" dt="2020-11-23T17:28:53.272" v="473" actId="113"/>
          <ac:spMkLst>
            <pc:docMk/>
            <pc:sldMk cId="939236955" sldId="345"/>
            <ac:spMk id="4" creationId="{DF78FC49-13FE-43E3-BC56-AE6B20F47D05}"/>
          </ac:spMkLst>
        </pc:spChg>
        <pc:spChg chg="del mod">
          <ac:chgData name="Antonio Osamu Katagiri Tanaka" userId="2c28225e-d492-4964-8551-1b0a3c65dda0" providerId="ADAL" clId="{5EE8C770-75CC-4847-8E2B-8445B03A6226}" dt="2020-11-23T22:59:21.547" v="2986" actId="478"/>
          <ac:spMkLst>
            <pc:docMk/>
            <pc:sldMk cId="939236955" sldId="345"/>
            <ac:spMk id="7" creationId="{19AC4A38-DE5C-47EE-983B-959B8A15EEA9}"/>
          </ac:spMkLst>
        </pc:spChg>
        <pc:spChg chg="del mod">
          <ac:chgData name="Antonio Osamu Katagiri Tanaka" userId="2c28225e-d492-4964-8551-1b0a3c65dda0" providerId="ADAL" clId="{5EE8C770-75CC-4847-8E2B-8445B03A6226}" dt="2020-11-23T22:59:24.233" v="2987" actId="478"/>
          <ac:spMkLst>
            <pc:docMk/>
            <pc:sldMk cId="939236955" sldId="345"/>
            <ac:spMk id="9" creationId="{170DD25F-AA93-42E0-89E2-737EB1BEAD75}"/>
          </ac:spMkLst>
        </pc:spChg>
        <pc:spChg chg="add mod">
          <ac:chgData name="Antonio Osamu Katagiri Tanaka" userId="2c28225e-d492-4964-8551-1b0a3c65dda0" providerId="ADAL" clId="{5EE8C770-75CC-4847-8E2B-8445B03A6226}" dt="2020-11-24T01:09:02.802" v="3077"/>
          <ac:spMkLst>
            <pc:docMk/>
            <pc:sldMk cId="939236955" sldId="345"/>
            <ac:spMk id="13" creationId="{7B86DAEC-9D3D-4886-B885-2A748C47A0FF}"/>
          </ac:spMkLst>
        </pc:spChg>
        <pc:spChg chg="del mod">
          <ac:chgData name="Antonio Osamu Katagiri Tanaka" userId="2c28225e-d492-4964-8551-1b0a3c65dda0" providerId="ADAL" clId="{5EE8C770-75CC-4847-8E2B-8445B03A6226}" dt="2020-11-23T22:59:21.547" v="2986" actId="478"/>
          <ac:spMkLst>
            <pc:docMk/>
            <pc:sldMk cId="939236955" sldId="345"/>
            <ac:spMk id="17" creationId="{91BEE6D3-3BC1-4878-98F5-6CBC42383728}"/>
          </ac:spMkLst>
        </pc:spChg>
        <pc:picChg chg="del">
          <ac:chgData name="Antonio Osamu Katagiri Tanaka" userId="2c28225e-d492-4964-8551-1b0a3c65dda0" providerId="ADAL" clId="{5EE8C770-75CC-4847-8E2B-8445B03A6226}" dt="2020-11-23T17:28:35.967" v="468" actId="478"/>
          <ac:picMkLst>
            <pc:docMk/>
            <pc:sldMk cId="939236955" sldId="345"/>
            <ac:picMk id="2" creationId="{EFD0104C-D612-4365-B6E4-2D8BC0A10B68}"/>
          </ac:picMkLst>
        </pc:picChg>
        <pc:picChg chg="add del">
          <ac:chgData name="Antonio Osamu Katagiri Tanaka" userId="2c28225e-d492-4964-8551-1b0a3c65dda0" providerId="ADAL" clId="{5EE8C770-75CC-4847-8E2B-8445B03A6226}" dt="2020-11-24T01:06:58.556" v="3004" actId="478"/>
          <ac:picMkLst>
            <pc:docMk/>
            <pc:sldMk cId="939236955" sldId="345"/>
            <ac:picMk id="3" creationId="{F4B5311C-A8DF-4335-AB8C-06BFBAE6D3A7}"/>
          </ac:picMkLst>
        </pc:picChg>
        <pc:picChg chg="del">
          <ac:chgData name="Antonio Osamu Katagiri Tanaka" userId="2c28225e-d492-4964-8551-1b0a3c65dda0" providerId="ADAL" clId="{5EE8C770-75CC-4847-8E2B-8445B03A6226}" dt="2020-11-23T22:59:16.439" v="2985" actId="478"/>
          <ac:picMkLst>
            <pc:docMk/>
            <pc:sldMk cId="939236955" sldId="345"/>
            <ac:picMk id="8" creationId="{E7415775-2008-4D48-808B-CD76B21A5446}"/>
          </ac:picMkLst>
        </pc:picChg>
        <pc:picChg chg="del">
          <ac:chgData name="Antonio Osamu Katagiri Tanaka" userId="2c28225e-d492-4964-8551-1b0a3c65dda0" providerId="ADAL" clId="{5EE8C770-75CC-4847-8E2B-8445B03A6226}" dt="2020-11-23T22:59:15.342" v="2984" actId="478"/>
          <ac:picMkLst>
            <pc:docMk/>
            <pc:sldMk cId="939236955" sldId="345"/>
            <ac:picMk id="11" creationId="{E5F1DE2F-BD9B-4091-8803-DD4FEF0C7D07}"/>
          </ac:picMkLst>
        </pc:picChg>
        <pc:picChg chg="add mod">
          <ac:chgData name="Antonio Osamu Katagiri Tanaka" userId="2c28225e-d492-4964-8551-1b0a3c65dda0" providerId="ADAL" clId="{5EE8C770-75CC-4847-8E2B-8445B03A6226}" dt="2020-11-24T01:09:11.744" v="3097" actId="1036"/>
          <ac:picMkLst>
            <pc:docMk/>
            <pc:sldMk cId="939236955" sldId="345"/>
            <ac:picMk id="12" creationId="{799535AF-4814-4EC5-AF80-F7A5868C400D}"/>
          </ac:picMkLst>
        </pc:picChg>
        <pc:cxnChg chg="del">
          <ac:chgData name="Antonio Osamu Katagiri Tanaka" userId="2c28225e-d492-4964-8551-1b0a3c65dda0" providerId="ADAL" clId="{5EE8C770-75CC-4847-8E2B-8445B03A6226}" dt="2020-11-23T22:59:21.547" v="2986" actId="478"/>
          <ac:cxnSpMkLst>
            <pc:docMk/>
            <pc:sldMk cId="939236955" sldId="345"/>
            <ac:cxnSpMk id="6" creationId="{5264C8F1-1295-4355-9F9E-4F13D9F8A2B7}"/>
          </ac:cxnSpMkLst>
        </pc:cxnChg>
      </pc:sldChg>
      <pc:sldChg chg="delSp modSp mod">
        <pc:chgData name="Antonio Osamu Katagiri Tanaka" userId="2c28225e-d492-4964-8551-1b0a3c65dda0" providerId="ADAL" clId="{5EE8C770-75CC-4847-8E2B-8445B03A6226}" dt="2020-11-23T22:09:08.838" v="2670" actId="20577"/>
        <pc:sldMkLst>
          <pc:docMk/>
          <pc:sldMk cId="3455718286" sldId="346"/>
        </pc:sldMkLst>
        <pc:spChg chg="mod">
          <ac:chgData name="Antonio Osamu Katagiri Tanaka" userId="2c28225e-d492-4964-8551-1b0a3c65dda0" providerId="ADAL" clId="{5EE8C770-75CC-4847-8E2B-8445B03A6226}" dt="2020-11-23T21:44:25.206" v="2365" actId="1076"/>
          <ac:spMkLst>
            <pc:docMk/>
            <pc:sldMk cId="3455718286" sldId="346"/>
            <ac:spMk id="3" creationId="{C380DC95-8DD0-43CA-AD8C-E9314A5C23FD}"/>
          </ac:spMkLst>
        </pc:spChg>
        <pc:spChg chg="mod">
          <ac:chgData name="Antonio Osamu Katagiri Tanaka" userId="2c28225e-d492-4964-8551-1b0a3c65dda0" providerId="ADAL" clId="{5EE8C770-75CC-4847-8E2B-8445B03A6226}" dt="2020-11-23T17:24:44.339" v="434" actId="403"/>
          <ac:spMkLst>
            <pc:docMk/>
            <pc:sldMk cId="3455718286" sldId="346"/>
            <ac:spMk id="4" creationId="{DF78FC49-13FE-43E3-BC56-AE6B20F47D05}"/>
          </ac:spMkLst>
        </pc:spChg>
        <pc:spChg chg="mod">
          <ac:chgData name="Antonio Osamu Katagiri Tanaka" userId="2c28225e-d492-4964-8551-1b0a3c65dda0" providerId="ADAL" clId="{5EE8C770-75CC-4847-8E2B-8445B03A6226}" dt="2020-11-23T22:09:08.838" v="2670" actId="20577"/>
          <ac:spMkLst>
            <pc:docMk/>
            <pc:sldMk cId="3455718286" sldId="346"/>
            <ac:spMk id="7" creationId="{ECA237A8-9C8E-48F7-BDDE-11778CDF3B18}"/>
          </ac:spMkLst>
        </pc:spChg>
        <pc:picChg chg="del">
          <ac:chgData name="Antonio Osamu Katagiri Tanaka" userId="2c28225e-d492-4964-8551-1b0a3c65dda0" providerId="ADAL" clId="{5EE8C770-75CC-4847-8E2B-8445B03A6226}" dt="2020-11-23T17:24:18.513" v="429" actId="478"/>
          <ac:picMkLst>
            <pc:docMk/>
            <pc:sldMk cId="3455718286" sldId="346"/>
            <ac:picMk id="2" creationId="{A66666DE-4497-4592-95F5-95036527C5E3}"/>
          </ac:picMkLst>
        </pc:picChg>
        <pc:picChg chg="mod">
          <ac:chgData name="Antonio Osamu Katagiri Tanaka" userId="2c28225e-d492-4964-8551-1b0a3c65dda0" providerId="ADAL" clId="{5EE8C770-75CC-4847-8E2B-8445B03A6226}" dt="2020-11-23T17:24:39.154" v="431" actId="207"/>
          <ac:picMkLst>
            <pc:docMk/>
            <pc:sldMk cId="3455718286" sldId="346"/>
            <ac:picMk id="2050" creationId="{27BFBEDB-F18C-4D82-B29A-48EF4BC4C009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4T01:08:56.304" v="3076" actId="20577"/>
        <pc:sldMkLst>
          <pc:docMk/>
          <pc:sldMk cId="2536067469" sldId="350"/>
        </pc:sldMkLst>
        <pc:spChg chg="mod">
          <ac:chgData name="Antonio Osamu Katagiri Tanaka" userId="2c28225e-d492-4964-8551-1b0a3c65dda0" providerId="ADAL" clId="{5EE8C770-75CC-4847-8E2B-8445B03A6226}" dt="2020-11-23T17:28:15.745" v="467" actId="113"/>
          <ac:spMkLst>
            <pc:docMk/>
            <pc:sldMk cId="2536067469" sldId="350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4T01:08:20.383" v="3032" actId="1036"/>
          <ac:spMkLst>
            <pc:docMk/>
            <pc:sldMk cId="2536067469" sldId="350"/>
            <ac:spMk id="11" creationId="{DE5258FF-B4C4-42FD-811F-FCAA40CE4497}"/>
          </ac:spMkLst>
        </pc:spChg>
        <pc:spChg chg="mod">
          <ac:chgData name="Antonio Osamu Katagiri Tanaka" userId="2c28225e-d492-4964-8551-1b0a3c65dda0" providerId="ADAL" clId="{5EE8C770-75CC-4847-8E2B-8445B03A6226}" dt="2020-11-24T01:08:20.383" v="3032" actId="1036"/>
          <ac:spMkLst>
            <pc:docMk/>
            <pc:sldMk cId="2536067469" sldId="350"/>
            <ac:spMk id="14" creationId="{3B893B6F-B3A0-4BCE-AB70-0C75890014ED}"/>
          </ac:spMkLst>
        </pc:spChg>
        <pc:spChg chg="add mod">
          <ac:chgData name="Antonio Osamu Katagiri Tanaka" userId="2c28225e-d492-4964-8551-1b0a3c65dda0" providerId="ADAL" clId="{5EE8C770-75CC-4847-8E2B-8445B03A6226}" dt="2020-11-24T01:08:56.304" v="3076" actId="20577"/>
          <ac:spMkLst>
            <pc:docMk/>
            <pc:sldMk cId="2536067469" sldId="350"/>
            <ac:spMk id="20" creationId="{488AC547-44A4-48FC-98A7-CFA600F3BDD6}"/>
          </ac:spMkLst>
        </pc:spChg>
        <pc:spChg chg="mod">
          <ac:chgData name="Antonio Osamu Katagiri Tanaka" userId="2c28225e-d492-4964-8551-1b0a3c65dda0" providerId="ADAL" clId="{5EE8C770-75CC-4847-8E2B-8445B03A6226}" dt="2020-11-24T01:08:20.383" v="3032" actId="1036"/>
          <ac:spMkLst>
            <pc:docMk/>
            <pc:sldMk cId="2536067469" sldId="350"/>
            <ac:spMk id="26" creationId="{26FA8B4D-1918-416F-B957-B8F49C071EAE}"/>
          </ac:spMkLst>
        </pc:spChg>
        <pc:picChg chg="mod modCrop">
          <ac:chgData name="Antonio Osamu Katagiri Tanaka" userId="2c28225e-d492-4964-8551-1b0a3c65dda0" providerId="ADAL" clId="{5EE8C770-75CC-4847-8E2B-8445B03A6226}" dt="2020-11-24T01:08:29.035" v="3033" actId="732"/>
          <ac:picMkLst>
            <pc:docMk/>
            <pc:sldMk cId="2536067469" sldId="350"/>
            <ac:picMk id="4" creationId="{03B9BB4B-F37E-4D64-A3FF-7253D893FE1F}"/>
          </ac:picMkLst>
        </pc:picChg>
        <pc:picChg chg="mod">
          <ac:chgData name="Antonio Osamu Katagiri Tanaka" userId="2c28225e-d492-4964-8551-1b0a3c65dda0" providerId="ADAL" clId="{5EE8C770-75CC-4847-8E2B-8445B03A6226}" dt="2020-11-24T01:08:20.383" v="3032" actId="1036"/>
          <ac:picMkLst>
            <pc:docMk/>
            <pc:sldMk cId="2536067469" sldId="350"/>
            <ac:picMk id="7" creationId="{46C1A5D4-B2A1-4D5A-BE71-F92FE5082C1D}"/>
          </ac:picMkLst>
        </pc:picChg>
        <pc:picChg chg="mod">
          <ac:chgData name="Antonio Osamu Katagiri Tanaka" userId="2c28225e-d492-4964-8551-1b0a3c65dda0" providerId="ADAL" clId="{5EE8C770-75CC-4847-8E2B-8445B03A6226}" dt="2020-11-24T01:08:20.383" v="3032" actId="1036"/>
          <ac:picMkLst>
            <pc:docMk/>
            <pc:sldMk cId="2536067469" sldId="350"/>
            <ac:picMk id="8" creationId="{3783EB4C-8AA1-47D2-9C62-EBFAB6122D71}"/>
          </ac:picMkLst>
        </pc:picChg>
        <pc:picChg chg="mod">
          <ac:chgData name="Antonio Osamu Katagiri Tanaka" userId="2c28225e-d492-4964-8551-1b0a3c65dda0" providerId="ADAL" clId="{5EE8C770-75CC-4847-8E2B-8445B03A6226}" dt="2020-11-24T01:08:20.383" v="3032" actId="1036"/>
          <ac:picMkLst>
            <pc:docMk/>
            <pc:sldMk cId="2536067469" sldId="350"/>
            <ac:picMk id="9" creationId="{76C8CC46-B00D-4159-A319-B32F500128AE}"/>
          </ac:picMkLst>
        </pc:picChg>
        <pc:picChg chg="add del mod">
          <ac:chgData name="Antonio Osamu Katagiri Tanaka" userId="2c28225e-d492-4964-8551-1b0a3c65dda0" providerId="ADAL" clId="{5EE8C770-75CC-4847-8E2B-8445B03A6226}" dt="2020-11-23T22:58:45.130" v="2982" actId="478"/>
          <ac:picMkLst>
            <pc:docMk/>
            <pc:sldMk cId="2536067469" sldId="350"/>
            <ac:picMk id="10" creationId="{69B5F2D1-2CCD-490A-AA9A-A93B23C46BB6}"/>
          </ac:picMkLst>
        </pc:picChg>
        <pc:picChg chg="add del mod">
          <ac:chgData name="Antonio Osamu Katagiri Tanaka" userId="2c28225e-d492-4964-8551-1b0a3c65dda0" providerId="ADAL" clId="{5EE8C770-75CC-4847-8E2B-8445B03A6226}" dt="2020-11-24T01:06:55.137" v="3003" actId="21"/>
          <ac:picMkLst>
            <pc:docMk/>
            <pc:sldMk cId="2536067469" sldId="350"/>
            <ac:picMk id="18" creationId="{85BAA002-30B1-4184-A016-0A85807AAF1B}"/>
          </ac:picMkLst>
        </pc:picChg>
        <pc:picChg chg="del">
          <ac:chgData name="Antonio Osamu Katagiri Tanaka" userId="2c28225e-d492-4964-8551-1b0a3c65dda0" providerId="ADAL" clId="{5EE8C770-75CC-4847-8E2B-8445B03A6226}" dt="2020-11-23T17:28:01.725" v="462" actId="478"/>
          <ac:picMkLst>
            <pc:docMk/>
            <pc:sldMk cId="2536067469" sldId="350"/>
            <ac:picMk id="28" creationId="{758524CE-48B2-4D58-BA95-EAD07DCA7C70}"/>
          </ac:picMkLst>
        </pc:picChg>
        <pc:cxnChg chg="mod">
          <ac:chgData name="Antonio Osamu Katagiri Tanaka" userId="2c28225e-d492-4964-8551-1b0a3c65dda0" providerId="ADAL" clId="{5EE8C770-75CC-4847-8E2B-8445B03A6226}" dt="2020-11-24T01:08:20.383" v="3032" actId="1036"/>
          <ac:cxnSpMkLst>
            <pc:docMk/>
            <pc:sldMk cId="2536067469" sldId="350"/>
            <ac:cxnSpMk id="5" creationId="{B98027F8-592C-42DD-A56A-E937AE5ACF0F}"/>
          </ac:cxnSpMkLst>
        </pc:cxnChg>
        <pc:cxnChg chg="mod">
          <ac:chgData name="Antonio Osamu Katagiri Tanaka" userId="2c28225e-d492-4964-8551-1b0a3c65dda0" providerId="ADAL" clId="{5EE8C770-75CC-4847-8E2B-8445B03A6226}" dt="2020-11-24T01:08:20.383" v="3032" actId="1036"/>
          <ac:cxnSpMkLst>
            <pc:docMk/>
            <pc:sldMk cId="2536067469" sldId="350"/>
            <ac:cxnSpMk id="6" creationId="{6BC5719B-ACCB-4225-B96F-94F7245A4010}"/>
          </ac:cxnSpMkLst>
        </pc:cxnChg>
        <pc:cxnChg chg="mod">
          <ac:chgData name="Antonio Osamu Katagiri Tanaka" userId="2c28225e-d492-4964-8551-1b0a3c65dda0" providerId="ADAL" clId="{5EE8C770-75CC-4847-8E2B-8445B03A6226}" dt="2020-11-24T01:08:20.383" v="3032" actId="1036"/>
          <ac:cxnSpMkLst>
            <pc:docMk/>
            <pc:sldMk cId="2536067469" sldId="350"/>
            <ac:cxnSpMk id="15" creationId="{F19DBA23-3B01-4738-B078-F336544E6FC1}"/>
          </ac:cxnSpMkLst>
        </pc:cxnChg>
        <pc:cxnChg chg="mod">
          <ac:chgData name="Antonio Osamu Katagiri Tanaka" userId="2c28225e-d492-4964-8551-1b0a3c65dda0" providerId="ADAL" clId="{5EE8C770-75CC-4847-8E2B-8445B03A6226}" dt="2020-11-24T01:08:20.383" v="3032" actId="1036"/>
          <ac:cxnSpMkLst>
            <pc:docMk/>
            <pc:sldMk cId="2536067469" sldId="350"/>
            <ac:cxnSpMk id="17" creationId="{CCACA872-22D0-47DB-B39B-EAF9F95E570E}"/>
          </ac:cxnSpMkLst>
        </pc:cxnChg>
      </pc:sldChg>
      <pc:sldChg chg="modSp mod">
        <pc:chgData name="Antonio Osamu Katagiri Tanaka" userId="2c28225e-d492-4964-8551-1b0a3c65dda0" providerId="ADAL" clId="{5EE8C770-75CC-4847-8E2B-8445B03A6226}" dt="2020-11-23T17:25:59.004" v="451" actId="113"/>
        <pc:sldMkLst>
          <pc:docMk/>
          <pc:sldMk cId="324348322" sldId="352"/>
        </pc:sldMkLst>
        <pc:spChg chg="mod">
          <ac:chgData name="Antonio Osamu Katagiri Tanaka" userId="2c28225e-d492-4964-8551-1b0a3c65dda0" providerId="ADAL" clId="{5EE8C770-75CC-4847-8E2B-8445B03A6226}" dt="2020-11-23T17:25:59.004" v="451" actId="113"/>
          <ac:spMkLst>
            <pc:docMk/>
            <pc:sldMk cId="324348322" sldId="352"/>
            <ac:spMk id="5" creationId="{F6DF7BAB-C745-4330-BDF1-B0223A8FEB30}"/>
          </ac:spMkLst>
        </pc:spChg>
        <pc:spChg chg="mod">
          <ac:chgData name="Antonio Osamu Katagiri Tanaka" userId="2c28225e-d492-4964-8551-1b0a3c65dda0" providerId="ADAL" clId="{5EE8C770-75CC-4847-8E2B-8445B03A6226}" dt="2020-11-23T17:25:49.467" v="448" actId="207"/>
          <ac:spMkLst>
            <pc:docMk/>
            <pc:sldMk cId="324348322" sldId="352"/>
            <ac:spMk id="7" creationId="{7FCEFCE3-2863-4F12-BC28-DFD2AA91207E}"/>
          </ac:spMkLst>
        </pc:spChg>
      </pc:sldChg>
      <pc:sldChg chg="delSp modSp mod">
        <pc:chgData name="Antonio Osamu Katagiri Tanaka" userId="2c28225e-d492-4964-8551-1b0a3c65dda0" providerId="ADAL" clId="{5EE8C770-75CC-4847-8E2B-8445B03A6226}" dt="2020-11-23T21:42:40.884" v="2352" actId="1076"/>
        <pc:sldMkLst>
          <pc:docMk/>
          <pc:sldMk cId="1500875559" sldId="355"/>
        </pc:sldMkLst>
        <pc:spChg chg="mod">
          <ac:chgData name="Antonio Osamu Katagiri Tanaka" userId="2c28225e-d492-4964-8551-1b0a3c65dda0" providerId="ADAL" clId="{5EE8C770-75CC-4847-8E2B-8445B03A6226}" dt="2020-11-23T17:31:34.431" v="525" actId="113"/>
          <ac:spMkLst>
            <pc:docMk/>
            <pc:sldMk cId="1500875559" sldId="355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21:42:40.884" v="2352" actId="1076"/>
          <ac:spMkLst>
            <pc:docMk/>
            <pc:sldMk cId="1500875559" sldId="355"/>
            <ac:spMk id="6" creationId="{68498D33-5ADF-49CD-95AC-DE0439FB067A}"/>
          </ac:spMkLst>
        </pc:spChg>
        <pc:spChg chg="mod">
          <ac:chgData name="Antonio Osamu Katagiri Tanaka" userId="2c28225e-d492-4964-8551-1b0a3c65dda0" providerId="ADAL" clId="{5EE8C770-75CC-4847-8E2B-8445B03A6226}" dt="2020-11-23T17:31:29.286" v="522" actId="207"/>
          <ac:spMkLst>
            <pc:docMk/>
            <pc:sldMk cId="1500875559" sldId="355"/>
            <ac:spMk id="16" creationId="{FE38E2C6-9B25-4DA2-8A79-805D8E06368B}"/>
          </ac:spMkLst>
        </pc:spChg>
        <pc:picChg chg="del">
          <ac:chgData name="Antonio Osamu Katagiri Tanaka" userId="2c28225e-d492-4964-8551-1b0a3c65dda0" providerId="ADAL" clId="{5EE8C770-75CC-4847-8E2B-8445B03A6226}" dt="2020-11-23T17:31:22.258" v="520" actId="478"/>
          <ac:picMkLst>
            <pc:docMk/>
            <pc:sldMk cId="1500875559" sldId="355"/>
            <ac:picMk id="4" creationId="{33671093-38BB-462F-92A6-2D91DD72A4FB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17:29:58.288" v="488" actId="113"/>
        <pc:sldMkLst>
          <pc:docMk/>
          <pc:sldMk cId="2363656012" sldId="356"/>
        </pc:sldMkLst>
        <pc:spChg chg="mod">
          <ac:chgData name="Antonio Osamu Katagiri Tanaka" userId="2c28225e-d492-4964-8551-1b0a3c65dda0" providerId="ADAL" clId="{5EE8C770-75CC-4847-8E2B-8445B03A6226}" dt="2020-11-23T17:29:58.288" v="488" actId="113"/>
          <ac:spMkLst>
            <pc:docMk/>
            <pc:sldMk cId="2363656012" sldId="356"/>
            <ac:spMk id="4" creationId="{441B2CEC-B1C1-4CF5-8429-6DEE62E48494}"/>
          </ac:spMkLst>
        </pc:spChg>
        <pc:spChg chg="mod">
          <ac:chgData name="Antonio Osamu Katagiri Tanaka" userId="2c28225e-d492-4964-8551-1b0a3c65dda0" providerId="ADAL" clId="{5EE8C770-75CC-4847-8E2B-8445B03A6226}" dt="2020-11-23T17:29:52.340" v="485" actId="207"/>
          <ac:spMkLst>
            <pc:docMk/>
            <pc:sldMk cId="2363656012" sldId="356"/>
            <ac:spMk id="14" creationId="{4E47930B-7D56-4D04-839B-08EB07B488C9}"/>
          </ac:spMkLst>
        </pc:spChg>
        <pc:spChg chg="mod">
          <ac:chgData name="Antonio Osamu Katagiri Tanaka" userId="2c28225e-d492-4964-8551-1b0a3c65dda0" providerId="ADAL" clId="{5EE8C770-75CC-4847-8E2B-8445B03A6226}" dt="2020-11-23T17:29:52.340" v="485" actId="207"/>
          <ac:spMkLst>
            <pc:docMk/>
            <pc:sldMk cId="2363656012" sldId="356"/>
            <ac:spMk id="16" creationId="{9EBE39D9-6EEF-4B65-A769-0D0AE94EFE6E}"/>
          </ac:spMkLst>
        </pc:spChg>
        <pc:picChg chg="del">
          <ac:chgData name="Antonio Osamu Katagiri Tanaka" userId="2c28225e-d492-4964-8551-1b0a3c65dda0" providerId="ADAL" clId="{5EE8C770-75CC-4847-8E2B-8445B03A6226}" dt="2020-11-23T17:29:48.195" v="483" actId="478"/>
          <ac:picMkLst>
            <pc:docMk/>
            <pc:sldMk cId="2363656012" sldId="356"/>
            <ac:picMk id="8" creationId="{B4446C95-5CEB-4E8D-8722-1DA5EF2488F6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17:30:15.678" v="494" actId="113"/>
        <pc:sldMkLst>
          <pc:docMk/>
          <pc:sldMk cId="284363446" sldId="357"/>
        </pc:sldMkLst>
        <pc:spChg chg="mod">
          <ac:chgData name="Antonio Osamu Katagiri Tanaka" userId="2c28225e-d492-4964-8551-1b0a3c65dda0" providerId="ADAL" clId="{5EE8C770-75CC-4847-8E2B-8445B03A6226}" dt="2020-11-23T17:30:15.678" v="494" actId="113"/>
          <ac:spMkLst>
            <pc:docMk/>
            <pc:sldMk cId="284363446" sldId="357"/>
            <ac:spMk id="4" creationId="{441B2CEC-B1C1-4CF5-8429-6DEE62E48494}"/>
          </ac:spMkLst>
        </pc:spChg>
        <pc:spChg chg="mod">
          <ac:chgData name="Antonio Osamu Katagiri Tanaka" userId="2c28225e-d492-4964-8551-1b0a3c65dda0" providerId="ADAL" clId="{5EE8C770-75CC-4847-8E2B-8445B03A6226}" dt="2020-11-23T17:30:10.269" v="491" actId="207"/>
          <ac:spMkLst>
            <pc:docMk/>
            <pc:sldMk cId="284363446" sldId="357"/>
            <ac:spMk id="8" creationId="{E8B7D875-5702-4D76-B90D-30E79EAA2546}"/>
          </ac:spMkLst>
        </pc:spChg>
        <pc:spChg chg="mod">
          <ac:chgData name="Antonio Osamu Katagiri Tanaka" userId="2c28225e-d492-4964-8551-1b0a3c65dda0" providerId="ADAL" clId="{5EE8C770-75CC-4847-8E2B-8445B03A6226}" dt="2020-11-23T17:30:10.269" v="491" actId="207"/>
          <ac:spMkLst>
            <pc:docMk/>
            <pc:sldMk cId="284363446" sldId="357"/>
            <ac:spMk id="10" creationId="{211BBAA3-5BF4-4C29-86DE-B9C95B3672D2}"/>
          </ac:spMkLst>
        </pc:spChg>
        <pc:picChg chg="del">
          <ac:chgData name="Antonio Osamu Katagiri Tanaka" userId="2c28225e-d492-4964-8551-1b0a3c65dda0" providerId="ADAL" clId="{5EE8C770-75CC-4847-8E2B-8445B03A6226}" dt="2020-11-23T17:30:05.041" v="489" actId="478"/>
          <ac:picMkLst>
            <pc:docMk/>
            <pc:sldMk cId="284363446" sldId="357"/>
            <ac:picMk id="2" creationId="{B6FFE837-8593-4820-87A8-2BC8CFE2F31E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17:29:15.231" v="482" actId="113"/>
        <pc:sldMkLst>
          <pc:docMk/>
          <pc:sldMk cId="3567323307" sldId="358"/>
        </pc:sldMkLst>
        <pc:spChg chg="mod">
          <ac:chgData name="Antonio Osamu Katagiri Tanaka" userId="2c28225e-d492-4964-8551-1b0a3c65dda0" providerId="ADAL" clId="{5EE8C770-75CC-4847-8E2B-8445B03A6226}" dt="2020-11-23T17:29:15.231" v="482" actId="113"/>
          <ac:spMkLst>
            <pc:docMk/>
            <pc:sldMk cId="3567323307" sldId="358"/>
            <ac:spMk id="4" creationId="{441B2CEC-B1C1-4CF5-8429-6DEE62E48494}"/>
          </ac:spMkLst>
        </pc:spChg>
        <pc:spChg chg="mod">
          <ac:chgData name="Antonio Osamu Katagiri Tanaka" userId="2c28225e-d492-4964-8551-1b0a3c65dda0" providerId="ADAL" clId="{5EE8C770-75CC-4847-8E2B-8445B03A6226}" dt="2020-11-23T17:29:08.231" v="478" actId="113"/>
          <ac:spMkLst>
            <pc:docMk/>
            <pc:sldMk cId="3567323307" sldId="358"/>
            <ac:spMk id="8" creationId="{7905C756-C239-4348-A87F-6FA4658FF04F}"/>
          </ac:spMkLst>
        </pc:spChg>
        <pc:spChg chg="mod">
          <ac:chgData name="Antonio Osamu Katagiri Tanaka" userId="2c28225e-d492-4964-8551-1b0a3c65dda0" providerId="ADAL" clId="{5EE8C770-75CC-4847-8E2B-8445B03A6226}" dt="2020-11-23T17:29:08.231" v="478" actId="113"/>
          <ac:spMkLst>
            <pc:docMk/>
            <pc:sldMk cId="3567323307" sldId="358"/>
            <ac:spMk id="10" creationId="{D0C66FC4-B2E2-4CA3-B601-F6E33842335A}"/>
          </ac:spMkLst>
        </pc:spChg>
        <pc:picChg chg="del">
          <ac:chgData name="Antonio Osamu Katagiri Tanaka" userId="2c28225e-d492-4964-8551-1b0a3c65dda0" providerId="ADAL" clId="{5EE8C770-75CC-4847-8E2B-8445B03A6226}" dt="2020-11-23T17:29:00.381" v="474" actId="478"/>
          <ac:picMkLst>
            <pc:docMk/>
            <pc:sldMk cId="3567323307" sldId="358"/>
            <ac:picMk id="2" creationId="{CA60E33F-4951-4F5F-A426-968F94BE5621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17:30:40.589" v="506" actId="207"/>
        <pc:sldMkLst>
          <pc:docMk/>
          <pc:sldMk cId="1323385977" sldId="359"/>
        </pc:sldMkLst>
        <pc:spChg chg="mod">
          <ac:chgData name="Antonio Osamu Katagiri Tanaka" userId="2c28225e-d492-4964-8551-1b0a3c65dda0" providerId="ADAL" clId="{5EE8C770-75CC-4847-8E2B-8445B03A6226}" dt="2020-11-23T17:30:40.589" v="506" actId="207"/>
          <ac:spMkLst>
            <pc:docMk/>
            <pc:sldMk cId="1323385977" sldId="359"/>
            <ac:spMk id="4" creationId="{441B2CEC-B1C1-4CF5-8429-6DEE62E48494}"/>
          </ac:spMkLst>
        </pc:spChg>
        <pc:spChg chg="mod">
          <ac:chgData name="Antonio Osamu Katagiri Tanaka" userId="2c28225e-d492-4964-8551-1b0a3c65dda0" providerId="ADAL" clId="{5EE8C770-75CC-4847-8E2B-8445B03A6226}" dt="2020-11-23T17:30:40.589" v="506" actId="207"/>
          <ac:spMkLst>
            <pc:docMk/>
            <pc:sldMk cId="1323385977" sldId="359"/>
            <ac:spMk id="8" creationId="{397713F2-FAD1-41D8-8F7B-86550A3D3051}"/>
          </ac:spMkLst>
        </pc:spChg>
        <pc:spChg chg="mod">
          <ac:chgData name="Antonio Osamu Katagiri Tanaka" userId="2c28225e-d492-4964-8551-1b0a3c65dda0" providerId="ADAL" clId="{5EE8C770-75CC-4847-8E2B-8445B03A6226}" dt="2020-11-23T17:30:40.589" v="506" actId="207"/>
          <ac:spMkLst>
            <pc:docMk/>
            <pc:sldMk cId="1323385977" sldId="359"/>
            <ac:spMk id="10" creationId="{C9C0B2C6-7E1B-4ADF-B281-7D08DF384FA7}"/>
          </ac:spMkLst>
        </pc:spChg>
        <pc:picChg chg="del">
          <ac:chgData name="Antonio Osamu Katagiri Tanaka" userId="2c28225e-d492-4964-8551-1b0a3c65dda0" providerId="ADAL" clId="{5EE8C770-75CC-4847-8E2B-8445B03A6226}" dt="2020-11-23T17:30:19.667" v="495" actId="478"/>
          <ac:picMkLst>
            <pc:docMk/>
            <pc:sldMk cId="1323385977" sldId="359"/>
            <ac:picMk id="2" creationId="{1E014FAF-9607-41F4-82A9-9D5CD6610363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42:27.574" v="2350" actId="14100"/>
        <pc:sldMkLst>
          <pc:docMk/>
          <pc:sldMk cId="3335507658" sldId="360"/>
        </pc:sldMkLst>
        <pc:spChg chg="mod">
          <ac:chgData name="Antonio Osamu Katagiri Tanaka" userId="2c28225e-d492-4964-8551-1b0a3c65dda0" providerId="ADAL" clId="{5EE8C770-75CC-4847-8E2B-8445B03A6226}" dt="2020-11-23T17:32:26.383" v="539" actId="113"/>
          <ac:spMkLst>
            <pc:docMk/>
            <pc:sldMk cId="3335507658" sldId="360"/>
            <ac:spMk id="4" creationId="{035BE620-C501-4524-858C-ED637E988FD5}"/>
          </ac:spMkLst>
        </pc:spChg>
        <pc:spChg chg="mod">
          <ac:chgData name="Antonio Osamu Katagiri Tanaka" userId="2c28225e-d492-4964-8551-1b0a3c65dda0" providerId="ADAL" clId="{5EE8C770-75CC-4847-8E2B-8445B03A6226}" dt="2020-11-23T21:42:27.574" v="2350" actId="14100"/>
          <ac:spMkLst>
            <pc:docMk/>
            <pc:sldMk cId="3335507658" sldId="360"/>
            <ac:spMk id="8" creationId="{E55FFAEB-33A8-4D89-972F-9F341FC925DB}"/>
          </ac:spMkLst>
        </pc:spChg>
        <pc:spChg chg="mod">
          <ac:chgData name="Antonio Osamu Katagiri Tanaka" userId="2c28225e-d492-4964-8551-1b0a3c65dda0" providerId="ADAL" clId="{5EE8C770-75CC-4847-8E2B-8445B03A6226}" dt="2020-11-23T17:32:22.158" v="536" actId="207"/>
          <ac:spMkLst>
            <pc:docMk/>
            <pc:sldMk cId="3335507658" sldId="360"/>
            <ac:spMk id="10" creationId="{34ABAD49-E27C-43BC-8997-122FD3ACB23F}"/>
          </ac:spMkLst>
        </pc:spChg>
        <pc:picChg chg="del">
          <ac:chgData name="Antonio Osamu Katagiri Tanaka" userId="2c28225e-d492-4964-8551-1b0a3c65dda0" providerId="ADAL" clId="{5EE8C770-75CC-4847-8E2B-8445B03A6226}" dt="2020-11-23T17:32:12.452" v="534" actId="478"/>
          <ac:picMkLst>
            <pc:docMk/>
            <pc:sldMk cId="3335507658" sldId="360"/>
            <ac:picMk id="6" creationId="{2E74EFBD-8884-4344-B516-B451D0A6F05C}"/>
          </ac:picMkLst>
        </pc:picChg>
        <pc:picChg chg="mod">
          <ac:chgData name="Antonio Osamu Katagiri Tanaka" userId="2c28225e-d492-4964-8551-1b0a3c65dda0" providerId="ADAL" clId="{5EE8C770-75CC-4847-8E2B-8445B03A6226}" dt="2020-11-23T17:32:22.158" v="536" actId="207"/>
          <ac:picMkLst>
            <pc:docMk/>
            <pc:sldMk cId="3335507658" sldId="360"/>
            <ac:picMk id="5122" creationId="{1689D971-D0A0-427B-AE0A-38FB3135D194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17:30:57.247" v="512" actId="113"/>
        <pc:sldMkLst>
          <pc:docMk/>
          <pc:sldMk cId="1012010671" sldId="361"/>
        </pc:sldMkLst>
        <pc:spChg chg="mod">
          <ac:chgData name="Antonio Osamu Katagiri Tanaka" userId="2c28225e-d492-4964-8551-1b0a3c65dda0" providerId="ADAL" clId="{5EE8C770-75CC-4847-8E2B-8445B03A6226}" dt="2020-11-23T17:30:57.247" v="512" actId="113"/>
          <ac:spMkLst>
            <pc:docMk/>
            <pc:sldMk cId="1012010671" sldId="361"/>
            <ac:spMk id="4" creationId="{441B2CEC-B1C1-4CF5-8429-6DEE62E48494}"/>
          </ac:spMkLst>
        </pc:spChg>
        <pc:spChg chg="mod">
          <ac:chgData name="Antonio Osamu Katagiri Tanaka" userId="2c28225e-d492-4964-8551-1b0a3c65dda0" providerId="ADAL" clId="{5EE8C770-75CC-4847-8E2B-8445B03A6226}" dt="2020-11-23T17:30:50.959" v="509" actId="207"/>
          <ac:spMkLst>
            <pc:docMk/>
            <pc:sldMk cId="1012010671" sldId="361"/>
            <ac:spMk id="8" creationId="{397713F2-FAD1-41D8-8F7B-86550A3D3051}"/>
          </ac:spMkLst>
        </pc:spChg>
        <pc:picChg chg="del">
          <ac:chgData name="Antonio Osamu Katagiri Tanaka" userId="2c28225e-d492-4964-8551-1b0a3c65dda0" providerId="ADAL" clId="{5EE8C770-75CC-4847-8E2B-8445B03A6226}" dt="2020-11-23T17:30:45.152" v="507" actId="478"/>
          <ac:picMkLst>
            <pc:docMk/>
            <pc:sldMk cId="1012010671" sldId="361"/>
            <ac:picMk id="2" creationId="{1E014FAF-9607-41F4-82A9-9D5CD6610363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17:31:18.105" v="519" actId="403"/>
        <pc:sldMkLst>
          <pc:docMk/>
          <pc:sldMk cId="1673851363" sldId="362"/>
        </pc:sldMkLst>
        <pc:spChg chg="mod">
          <ac:chgData name="Antonio Osamu Katagiri Tanaka" userId="2c28225e-d492-4964-8551-1b0a3c65dda0" providerId="ADAL" clId="{5EE8C770-75CC-4847-8E2B-8445B03A6226}" dt="2020-11-23T17:31:18.105" v="519" actId="403"/>
          <ac:spMkLst>
            <pc:docMk/>
            <pc:sldMk cId="1673851363" sldId="362"/>
            <ac:spMk id="4" creationId="{441B2CEC-B1C1-4CF5-8429-6DEE62E48494}"/>
          </ac:spMkLst>
        </pc:spChg>
        <pc:spChg chg="mod">
          <ac:chgData name="Antonio Osamu Katagiri Tanaka" userId="2c28225e-d492-4964-8551-1b0a3c65dda0" providerId="ADAL" clId="{5EE8C770-75CC-4847-8E2B-8445B03A6226}" dt="2020-11-23T17:31:10.371" v="516" actId="207"/>
          <ac:spMkLst>
            <pc:docMk/>
            <pc:sldMk cId="1673851363" sldId="362"/>
            <ac:spMk id="8" creationId="{397713F2-FAD1-41D8-8F7B-86550A3D3051}"/>
          </ac:spMkLst>
        </pc:spChg>
        <pc:picChg chg="del">
          <ac:chgData name="Antonio Osamu Katagiri Tanaka" userId="2c28225e-d492-4964-8551-1b0a3c65dda0" providerId="ADAL" clId="{5EE8C770-75CC-4847-8E2B-8445B03A6226}" dt="2020-11-23T17:31:01.195" v="513" actId="478"/>
          <ac:picMkLst>
            <pc:docMk/>
            <pc:sldMk cId="1673851363" sldId="362"/>
            <ac:picMk id="2" creationId="{1E014FAF-9607-41F4-82A9-9D5CD6610363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4T01:11:57.924" v="3104" actId="1076"/>
        <pc:sldMkLst>
          <pc:docMk/>
          <pc:sldMk cId="1846601245" sldId="363"/>
        </pc:sldMkLst>
        <pc:spChg chg="mod">
          <ac:chgData name="Antonio Osamu Katagiri Tanaka" userId="2c28225e-d492-4964-8551-1b0a3c65dda0" providerId="ADAL" clId="{5EE8C770-75CC-4847-8E2B-8445B03A6226}" dt="2020-11-23T21:43:37.183" v="2355" actId="14100"/>
          <ac:spMkLst>
            <pc:docMk/>
            <pc:sldMk cId="1846601245" sldId="363"/>
            <ac:spMk id="4" creationId="{DEDA9803-D4D0-4351-ABD3-D457CD5F9662}"/>
          </ac:spMkLst>
        </pc:spChg>
        <pc:spChg chg="mod">
          <ac:chgData name="Antonio Osamu Katagiri Tanaka" userId="2c28225e-d492-4964-8551-1b0a3c65dda0" providerId="ADAL" clId="{5EE8C770-75CC-4847-8E2B-8445B03A6226}" dt="2020-11-24T01:11:57.924" v="3104" actId="1076"/>
          <ac:spMkLst>
            <pc:docMk/>
            <pc:sldMk cId="1846601245" sldId="363"/>
            <ac:spMk id="5" creationId="{BD8480E6-856C-48C4-9E96-4A8B6BC99478}"/>
          </ac:spMkLst>
        </pc:spChg>
        <pc:spChg chg="mod">
          <ac:chgData name="Antonio Osamu Katagiri Tanaka" userId="2c28225e-d492-4964-8551-1b0a3c65dda0" providerId="ADAL" clId="{5EE8C770-75CC-4847-8E2B-8445B03A6226}" dt="2020-11-23T17:27:36.812" v="458" actId="207"/>
          <ac:spMkLst>
            <pc:docMk/>
            <pc:sldMk cId="1846601245" sldId="363"/>
            <ac:spMk id="6" creationId="{670D99A8-6C0F-43F3-BE08-3FA5306DC34F}"/>
          </ac:spMkLst>
        </pc:spChg>
        <pc:spChg chg="mod">
          <ac:chgData name="Antonio Osamu Katagiri Tanaka" userId="2c28225e-d492-4964-8551-1b0a3c65dda0" providerId="ADAL" clId="{5EE8C770-75CC-4847-8E2B-8445B03A6226}" dt="2020-11-23T17:27:54.597" v="461" actId="113"/>
          <ac:spMkLst>
            <pc:docMk/>
            <pc:sldMk cId="1846601245" sldId="363"/>
            <ac:spMk id="7" creationId="{C8C7C7FC-855B-40FC-A256-62EEC0EC5EFC}"/>
          </ac:spMkLst>
        </pc:spChg>
        <pc:picChg chg="del">
          <ac:chgData name="Antonio Osamu Katagiri Tanaka" userId="2c28225e-d492-4964-8551-1b0a3c65dda0" providerId="ADAL" clId="{5EE8C770-75CC-4847-8E2B-8445B03A6226}" dt="2020-11-23T22:55:03.739" v="2968" actId="478"/>
          <ac:picMkLst>
            <pc:docMk/>
            <pc:sldMk cId="1846601245" sldId="363"/>
            <ac:picMk id="2" creationId="{461604FF-FA76-4ADE-A9F8-FF851373174D}"/>
          </ac:picMkLst>
        </pc:picChg>
        <pc:picChg chg="add mod modCrop">
          <ac:chgData name="Antonio Osamu Katagiri Tanaka" userId="2c28225e-d492-4964-8551-1b0a3c65dda0" providerId="ADAL" clId="{5EE8C770-75CC-4847-8E2B-8445B03A6226}" dt="2020-11-23T22:56:08.997" v="2979" actId="1076"/>
          <ac:picMkLst>
            <pc:docMk/>
            <pc:sldMk cId="1846601245" sldId="363"/>
            <ac:picMk id="9" creationId="{0CC37B9A-7CDF-45DF-930A-E6875CBFA478}"/>
          </ac:picMkLst>
        </pc:picChg>
        <pc:picChg chg="add mod">
          <ac:chgData name="Antonio Osamu Katagiri Tanaka" userId="2c28225e-d492-4964-8551-1b0a3c65dda0" providerId="ADAL" clId="{5EE8C770-75CC-4847-8E2B-8445B03A6226}" dt="2020-11-23T22:56:08.997" v="2979" actId="1076"/>
          <ac:picMkLst>
            <pc:docMk/>
            <pc:sldMk cId="1846601245" sldId="363"/>
            <ac:picMk id="10" creationId="{ABBA65C5-4214-4CB1-9568-036AA599580D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17:33:36.338" v="560" actId="478"/>
        <pc:sldMkLst>
          <pc:docMk/>
          <pc:sldMk cId="3429638656" sldId="365"/>
        </pc:sldMkLst>
        <pc:spChg chg="mod">
          <ac:chgData name="Antonio Osamu Katagiri Tanaka" userId="2c28225e-d492-4964-8551-1b0a3c65dda0" providerId="ADAL" clId="{5EE8C770-75CC-4847-8E2B-8445B03A6226}" dt="2020-11-23T17:33:26.908" v="557" actId="113"/>
          <ac:spMkLst>
            <pc:docMk/>
            <pc:sldMk cId="3429638656" sldId="365"/>
            <ac:spMk id="2" creationId="{990718B2-3FB4-4851-B906-CAE553154D41}"/>
          </ac:spMkLst>
        </pc:spChg>
        <pc:spChg chg="mod">
          <ac:chgData name="Antonio Osamu Katagiri Tanaka" userId="2c28225e-d492-4964-8551-1b0a3c65dda0" providerId="ADAL" clId="{5EE8C770-75CC-4847-8E2B-8445B03A6226}" dt="2020-11-23T17:33:20.968" v="554" actId="207"/>
          <ac:spMkLst>
            <pc:docMk/>
            <pc:sldMk cId="3429638656" sldId="365"/>
            <ac:spMk id="4" creationId="{F9ED8BE6-F7AC-4FD8-8FA8-8C683A7C2F62}"/>
          </ac:spMkLst>
        </pc:spChg>
        <pc:spChg chg="del mod">
          <ac:chgData name="Antonio Osamu Katagiri Tanaka" userId="2c28225e-d492-4964-8551-1b0a3c65dda0" providerId="ADAL" clId="{5EE8C770-75CC-4847-8E2B-8445B03A6226}" dt="2020-11-23T17:33:34.014" v="559" actId="478"/>
          <ac:spMkLst>
            <pc:docMk/>
            <pc:sldMk cId="3429638656" sldId="365"/>
            <ac:spMk id="6" creationId="{B578E637-F703-4B1E-9D92-A3018D08DB09}"/>
          </ac:spMkLst>
        </pc:spChg>
        <pc:spChg chg="add del mod">
          <ac:chgData name="Antonio Osamu Katagiri Tanaka" userId="2c28225e-d492-4964-8551-1b0a3c65dda0" providerId="ADAL" clId="{5EE8C770-75CC-4847-8E2B-8445B03A6226}" dt="2020-11-23T17:33:36.338" v="560" actId="478"/>
          <ac:spMkLst>
            <pc:docMk/>
            <pc:sldMk cId="3429638656" sldId="365"/>
            <ac:spMk id="7" creationId="{6812D6DF-DEBC-4B49-8505-0890F5C6BA9E}"/>
          </ac:spMkLst>
        </pc:spChg>
        <pc:picChg chg="del mod">
          <ac:chgData name="Antonio Osamu Katagiri Tanaka" userId="2c28225e-d492-4964-8551-1b0a3c65dda0" providerId="ADAL" clId="{5EE8C770-75CC-4847-8E2B-8445B03A6226}" dt="2020-11-23T17:33:29.238" v="558" actId="478"/>
          <ac:picMkLst>
            <pc:docMk/>
            <pc:sldMk cId="3429638656" sldId="365"/>
            <ac:picMk id="5" creationId="{E80A3786-ACCF-4CE5-990B-2C6478105EB8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41:37.732" v="2340" actId="14100"/>
        <pc:sldMkLst>
          <pc:docMk/>
          <pc:sldMk cId="4151347681" sldId="366"/>
        </pc:sldMkLst>
        <pc:spChg chg="mod">
          <ac:chgData name="Antonio Osamu Katagiri Tanaka" userId="2c28225e-d492-4964-8551-1b0a3c65dda0" providerId="ADAL" clId="{5EE8C770-75CC-4847-8E2B-8445B03A6226}" dt="2020-11-23T17:33:44.429" v="562" actId="207"/>
          <ac:spMkLst>
            <pc:docMk/>
            <pc:sldMk cId="4151347681" sldId="366"/>
            <ac:spMk id="3" creationId="{E3D4C00F-C75C-497F-8A8D-748099A91B50}"/>
          </ac:spMkLst>
        </pc:spChg>
        <pc:spChg chg="mod">
          <ac:chgData name="Antonio Osamu Katagiri Tanaka" userId="2c28225e-d492-4964-8551-1b0a3c65dda0" providerId="ADAL" clId="{5EE8C770-75CC-4847-8E2B-8445B03A6226}" dt="2020-11-23T17:33:52.041" v="565" actId="113"/>
          <ac:spMkLst>
            <pc:docMk/>
            <pc:sldMk cId="4151347681" sldId="366"/>
            <ac:spMk id="4" creationId="{035BE620-C501-4524-858C-ED637E988FD5}"/>
          </ac:spMkLst>
        </pc:spChg>
        <pc:spChg chg="mod">
          <ac:chgData name="Antonio Osamu Katagiri Tanaka" userId="2c28225e-d492-4964-8551-1b0a3c65dda0" providerId="ADAL" clId="{5EE8C770-75CC-4847-8E2B-8445B03A6226}" dt="2020-11-23T21:41:37.732" v="2340" actId="14100"/>
          <ac:spMkLst>
            <pc:docMk/>
            <pc:sldMk cId="4151347681" sldId="366"/>
            <ac:spMk id="8" creationId="{E55FFAEB-33A8-4D89-972F-9F341FC925DB}"/>
          </ac:spMkLst>
        </pc:spChg>
        <pc:picChg chg="mod">
          <ac:chgData name="Antonio Osamu Katagiri Tanaka" userId="2c28225e-d492-4964-8551-1b0a3c65dda0" providerId="ADAL" clId="{5EE8C770-75CC-4847-8E2B-8445B03A6226}" dt="2020-11-23T17:33:44.429" v="562" actId="207"/>
          <ac:picMkLst>
            <pc:docMk/>
            <pc:sldMk cId="4151347681" sldId="366"/>
            <ac:picMk id="2" creationId="{773CEEF1-DD40-4C99-9ED1-79F0D2084583}"/>
          </ac:picMkLst>
        </pc:picChg>
        <pc:picChg chg="del mod">
          <ac:chgData name="Antonio Osamu Katagiri Tanaka" userId="2c28225e-d492-4964-8551-1b0a3c65dda0" providerId="ADAL" clId="{5EE8C770-75CC-4847-8E2B-8445B03A6226}" dt="2020-11-23T17:33:54.354" v="566" actId="478"/>
          <ac:picMkLst>
            <pc:docMk/>
            <pc:sldMk cId="4151347681" sldId="366"/>
            <ac:picMk id="6" creationId="{2E74EFBD-8884-4344-B516-B451D0A6F05C}"/>
          </ac:picMkLst>
        </pc:picChg>
        <pc:picChg chg="mod">
          <ac:chgData name="Antonio Osamu Katagiri Tanaka" userId="2c28225e-d492-4964-8551-1b0a3c65dda0" providerId="ADAL" clId="{5EE8C770-75CC-4847-8E2B-8445B03A6226}" dt="2020-11-23T17:33:44.429" v="562" actId="207"/>
          <ac:picMkLst>
            <pc:docMk/>
            <pc:sldMk cId="4151347681" sldId="366"/>
            <ac:picMk id="1026" creationId="{3AC3B607-9782-46C6-BABA-3130BD6C5131}"/>
          </ac:picMkLst>
        </pc:picChg>
      </pc:sldChg>
      <pc:sldChg chg="delSp modSp mod">
        <pc:chgData name="Antonio Osamu Katagiri Tanaka" userId="2c28225e-d492-4964-8551-1b0a3c65dda0" providerId="ADAL" clId="{5EE8C770-75CC-4847-8E2B-8445B03A6226}" dt="2020-11-23T21:42:14.335" v="2347" actId="14100"/>
        <pc:sldMkLst>
          <pc:docMk/>
          <pc:sldMk cId="1962179446" sldId="367"/>
        </pc:sldMkLst>
        <pc:spChg chg="mod">
          <ac:chgData name="Antonio Osamu Katagiri Tanaka" userId="2c28225e-d492-4964-8551-1b0a3c65dda0" providerId="ADAL" clId="{5EE8C770-75CC-4847-8E2B-8445B03A6226}" dt="2020-11-23T17:32:54.457" v="545" actId="403"/>
          <ac:spMkLst>
            <pc:docMk/>
            <pc:sldMk cId="1962179446" sldId="367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21:42:14.335" v="2347" actId="14100"/>
          <ac:spMkLst>
            <pc:docMk/>
            <pc:sldMk cId="1962179446" sldId="367"/>
            <ac:spMk id="6" creationId="{68498D33-5ADF-49CD-95AC-DE0439FB067A}"/>
          </ac:spMkLst>
        </pc:spChg>
        <pc:spChg chg="mod">
          <ac:chgData name="Antonio Osamu Katagiri Tanaka" userId="2c28225e-d492-4964-8551-1b0a3c65dda0" providerId="ADAL" clId="{5EE8C770-75CC-4847-8E2B-8445B03A6226}" dt="2020-11-23T17:32:49.735" v="542" actId="207"/>
          <ac:spMkLst>
            <pc:docMk/>
            <pc:sldMk cId="1962179446" sldId="367"/>
            <ac:spMk id="23" creationId="{8BBD2217-C8A0-4388-9EB6-F3A78CF7C6A9}"/>
          </ac:spMkLst>
        </pc:spChg>
        <pc:graphicFrameChg chg="mod">
          <ac:chgData name="Antonio Osamu Katagiri Tanaka" userId="2c28225e-d492-4964-8551-1b0a3c65dda0" providerId="ADAL" clId="{5EE8C770-75CC-4847-8E2B-8445B03A6226}" dt="2020-11-23T17:32:49.735" v="542" actId="207"/>
          <ac:graphicFrameMkLst>
            <pc:docMk/>
            <pc:sldMk cId="1962179446" sldId="367"/>
            <ac:graphicFrameMk id="8" creationId="{12ECD8D2-C235-4902-8386-56ABCD56BE0A}"/>
          </ac:graphicFrameMkLst>
        </pc:graphicFrameChg>
        <pc:picChg chg="del">
          <ac:chgData name="Antonio Osamu Katagiri Tanaka" userId="2c28225e-d492-4964-8551-1b0a3c65dda0" providerId="ADAL" clId="{5EE8C770-75CC-4847-8E2B-8445B03A6226}" dt="2020-11-23T17:32:30.788" v="540" actId="478"/>
          <ac:picMkLst>
            <pc:docMk/>
            <pc:sldMk cId="1962179446" sldId="367"/>
            <ac:picMk id="4" creationId="{33671093-38BB-462F-92A6-2D91DD72A4FB}"/>
          </ac:picMkLst>
        </pc:picChg>
        <pc:picChg chg="mod">
          <ac:chgData name="Antonio Osamu Katagiri Tanaka" userId="2c28225e-d492-4964-8551-1b0a3c65dda0" providerId="ADAL" clId="{5EE8C770-75CC-4847-8E2B-8445B03A6226}" dt="2020-11-23T17:32:49.735" v="542" actId="207"/>
          <ac:picMkLst>
            <pc:docMk/>
            <pc:sldMk cId="1962179446" sldId="367"/>
            <ac:picMk id="13" creationId="{1C316BE7-E9D1-4A2E-86D0-97EA01BB2D97}"/>
          </ac:picMkLst>
        </pc:picChg>
        <pc:picChg chg="mod">
          <ac:chgData name="Antonio Osamu Katagiri Tanaka" userId="2c28225e-d492-4964-8551-1b0a3c65dda0" providerId="ADAL" clId="{5EE8C770-75CC-4847-8E2B-8445B03A6226}" dt="2020-11-23T17:32:49.735" v="542" actId="207"/>
          <ac:picMkLst>
            <pc:docMk/>
            <pc:sldMk cId="1962179446" sldId="367"/>
            <ac:picMk id="14" creationId="{CED12028-F0DB-4930-9BBF-0C88E4A5C5B4}"/>
          </ac:picMkLst>
        </pc:picChg>
        <pc:picChg chg="mod">
          <ac:chgData name="Antonio Osamu Katagiri Tanaka" userId="2c28225e-d492-4964-8551-1b0a3c65dda0" providerId="ADAL" clId="{5EE8C770-75CC-4847-8E2B-8445B03A6226}" dt="2020-11-23T17:32:49.735" v="542" actId="207"/>
          <ac:picMkLst>
            <pc:docMk/>
            <pc:sldMk cId="1962179446" sldId="367"/>
            <ac:picMk id="15" creationId="{3337E232-F5F7-4320-9805-F44A8843044D}"/>
          </ac:picMkLst>
        </pc:picChg>
        <pc:picChg chg="mod">
          <ac:chgData name="Antonio Osamu Katagiri Tanaka" userId="2c28225e-d492-4964-8551-1b0a3c65dda0" providerId="ADAL" clId="{5EE8C770-75CC-4847-8E2B-8445B03A6226}" dt="2020-11-23T17:32:49.735" v="542" actId="207"/>
          <ac:picMkLst>
            <pc:docMk/>
            <pc:sldMk cId="1962179446" sldId="367"/>
            <ac:picMk id="17" creationId="{9E176DD3-9197-4883-98F3-78CA480AE48A}"/>
          </ac:picMkLst>
        </pc:picChg>
        <pc:inkChg chg="mod">
          <ac:chgData name="Antonio Osamu Katagiri Tanaka" userId="2c28225e-d492-4964-8551-1b0a3c65dda0" providerId="ADAL" clId="{5EE8C770-75CC-4847-8E2B-8445B03A6226}" dt="2020-11-23T17:32:49.735" v="542" actId="207"/>
          <ac:inkMkLst>
            <pc:docMk/>
            <pc:sldMk cId="1962179446" sldId="367"/>
            <ac:inkMk id="19" creationId="{BAA549A7-2830-4ED6-A802-0791908B8068}"/>
          </ac:inkMkLst>
        </pc:inkChg>
        <pc:cxnChg chg="mod">
          <ac:chgData name="Antonio Osamu Katagiri Tanaka" userId="2c28225e-d492-4964-8551-1b0a3c65dda0" providerId="ADAL" clId="{5EE8C770-75CC-4847-8E2B-8445B03A6226}" dt="2020-11-23T17:32:49.735" v="542" actId="207"/>
          <ac:cxnSpMkLst>
            <pc:docMk/>
            <pc:sldMk cId="1962179446" sldId="367"/>
            <ac:cxnSpMk id="18" creationId="{B07C693E-6AC5-4F53-8A3E-5386A1B48978}"/>
          </ac:cxnSpMkLst>
        </pc:cxnChg>
        <pc:cxnChg chg="mod">
          <ac:chgData name="Antonio Osamu Katagiri Tanaka" userId="2c28225e-d492-4964-8551-1b0a3c65dda0" providerId="ADAL" clId="{5EE8C770-75CC-4847-8E2B-8445B03A6226}" dt="2020-11-23T17:32:49.735" v="542" actId="207"/>
          <ac:cxnSpMkLst>
            <pc:docMk/>
            <pc:sldMk cId="1962179446" sldId="367"/>
            <ac:cxnSpMk id="20" creationId="{8BC39542-D75B-42D8-B069-B3EAE608DF37}"/>
          </ac:cxnSpMkLst>
        </pc:cxnChg>
        <pc:cxnChg chg="mod">
          <ac:chgData name="Antonio Osamu Katagiri Tanaka" userId="2c28225e-d492-4964-8551-1b0a3c65dda0" providerId="ADAL" clId="{5EE8C770-75CC-4847-8E2B-8445B03A6226}" dt="2020-11-23T17:32:49.735" v="542" actId="207"/>
          <ac:cxnSpMkLst>
            <pc:docMk/>
            <pc:sldMk cId="1962179446" sldId="367"/>
            <ac:cxnSpMk id="22" creationId="{45AC934E-2749-4C84-BA6B-7D66F87D3E45}"/>
          </ac:cxnSpMkLst>
        </pc:cxnChg>
        <pc:cxnChg chg="mod">
          <ac:chgData name="Antonio Osamu Katagiri Tanaka" userId="2c28225e-d492-4964-8551-1b0a3c65dda0" providerId="ADAL" clId="{5EE8C770-75CC-4847-8E2B-8445B03A6226}" dt="2020-11-23T17:32:49.735" v="542" actId="207"/>
          <ac:cxnSpMkLst>
            <pc:docMk/>
            <pc:sldMk cId="1962179446" sldId="367"/>
            <ac:cxnSpMk id="25" creationId="{72E2157F-FF2A-410E-B5F3-798DC2EA6BA9}"/>
          </ac:cxnSpMkLst>
        </pc:cxnChg>
      </pc:sldChg>
      <pc:sldChg chg="delSp modSp mod">
        <pc:chgData name="Antonio Osamu Katagiri Tanaka" userId="2c28225e-d492-4964-8551-1b0a3c65dda0" providerId="ADAL" clId="{5EE8C770-75CC-4847-8E2B-8445B03A6226}" dt="2020-11-23T21:41:56.991" v="2343" actId="14100"/>
        <pc:sldMkLst>
          <pc:docMk/>
          <pc:sldMk cId="2916833441" sldId="368"/>
        </pc:sldMkLst>
        <pc:spChg chg="mod">
          <ac:chgData name="Antonio Osamu Katagiri Tanaka" userId="2c28225e-d492-4964-8551-1b0a3c65dda0" providerId="ADAL" clId="{5EE8C770-75CC-4847-8E2B-8445B03A6226}" dt="2020-11-23T17:33:09.233" v="551" actId="113"/>
          <ac:spMkLst>
            <pc:docMk/>
            <pc:sldMk cId="2916833441" sldId="368"/>
            <ac:spMk id="2" creationId="{DAC67B46-6493-4536-8742-98DBC603997F}"/>
          </ac:spMkLst>
        </pc:spChg>
        <pc:spChg chg="mod">
          <ac:chgData name="Antonio Osamu Katagiri Tanaka" userId="2c28225e-d492-4964-8551-1b0a3c65dda0" providerId="ADAL" clId="{5EE8C770-75CC-4847-8E2B-8445B03A6226}" dt="2020-11-23T21:41:56.991" v="2343" actId="14100"/>
          <ac:spMkLst>
            <pc:docMk/>
            <pc:sldMk cId="2916833441" sldId="368"/>
            <ac:spMk id="6" creationId="{68498D33-5ADF-49CD-95AC-DE0439FB067A}"/>
          </ac:spMkLst>
        </pc:spChg>
        <pc:picChg chg="del">
          <ac:chgData name="Antonio Osamu Katagiri Tanaka" userId="2c28225e-d492-4964-8551-1b0a3c65dda0" providerId="ADAL" clId="{5EE8C770-75CC-4847-8E2B-8445B03A6226}" dt="2020-11-23T17:32:58.478" v="546" actId="478"/>
          <ac:picMkLst>
            <pc:docMk/>
            <pc:sldMk cId="2916833441" sldId="368"/>
            <ac:picMk id="4" creationId="{33671093-38BB-462F-92A6-2D91DD72A4FB}"/>
          </ac:picMkLst>
        </pc:picChg>
      </pc:sldChg>
      <pc:sldChg chg="addSp delSp modSp mod">
        <pc:chgData name="Antonio Osamu Katagiri Tanaka" userId="2c28225e-d492-4964-8551-1b0a3c65dda0" providerId="ADAL" clId="{5EE8C770-75CC-4847-8E2B-8445B03A6226}" dt="2020-11-23T21:49:36.962" v="2408" actId="1076"/>
        <pc:sldMkLst>
          <pc:docMk/>
          <pc:sldMk cId="2628863" sldId="369"/>
        </pc:sldMkLst>
        <pc:spChg chg="del">
          <ac:chgData name="Antonio Osamu Katagiri Tanaka" userId="2c28225e-d492-4964-8551-1b0a3c65dda0" providerId="ADAL" clId="{5EE8C770-75CC-4847-8E2B-8445B03A6226}" dt="2020-11-23T17:09:20.127" v="275" actId="478"/>
          <ac:spMkLst>
            <pc:docMk/>
            <pc:sldMk cId="2628863" sldId="369"/>
            <ac:spMk id="2" creationId="{B809AEC6-9A53-4E04-97F4-EAD02B2B0C9F}"/>
          </ac:spMkLst>
        </pc:spChg>
        <pc:spChg chg="del">
          <ac:chgData name="Antonio Osamu Katagiri Tanaka" userId="2c28225e-d492-4964-8551-1b0a3c65dda0" providerId="ADAL" clId="{5EE8C770-75CC-4847-8E2B-8445B03A6226}" dt="2020-11-23T17:09:20.127" v="275" actId="478"/>
          <ac:spMkLst>
            <pc:docMk/>
            <pc:sldMk cId="2628863" sldId="369"/>
            <ac:spMk id="3" creationId="{4499E1FE-CD83-4E62-81F1-D245368DDCC1}"/>
          </ac:spMkLst>
        </pc:spChg>
        <pc:spChg chg="mod">
          <ac:chgData name="Antonio Osamu Katagiri Tanaka" userId="2c28225e-d492-4964-8551-1b0a3c65dda0" providerId="ADAL" clId="{5EE8C770-75CC-4847-8E2B-8445B03A6226}" dt="2020-11-23T18:53:38.505" v="1052" actId="790"/>
          <ac:spMkLst>
            <pc:docMk/>
            <pc:sldMk cId="2628863" sldId="369"/>
            <ac:spMk id="4" creationId="{BC8513C9-F038-4243-8262-412D66BDF868}"/>
          </ac:spMkLst>
        </pc:spChg>
        <pc:spChg chg="add mod">
          <ac:chgData name="Antonio Osamu Katagiri Tanaka" userId="2c28225e-d492-4964-8551-1b0a3c65dda0" providerId="ADAL" clId="{5EE8C770-75CC-4847-8E2B-8445B03A6226}" dt="2020-11-23T21:49:36.962" v="2408" actId="1076"/>
          <ac:spMkLst>
            <pc:docMk/>
            <pc:sldMk cId="2628863" sldId="369"/>
            <ac:spMk id="5" creationId="{07401B36-297A-4C4A-8520-F85BC05A52EF}"/>
          </ac:spMkLst>
        </pc:spChg>
        <pc:spChg chg="add mod">
          <ac:chgData name="Antonio Osamu Katagiri Tanaka" userId="2c28225e-d492-4964-8551-1b0a3c65dda0" providerId="ADAL" clId="{5EE8C770-75CC-4847-8E2B-8445B03A6226}" dt="2020-11-23T19:10:07.513" v="1499" actId="207"/>
          <ac:spMkLst>
            <pc:docMk/>
            <pc:sldMk cId="2628863" sldId="369"/>
            <ac:spMk id="6" creationId="{9E3D69E3-AA5A-46B4-B89B-EF7D90F11513}"/>
          </ac:spMkLst>
        </pc:spChg>
        <pc:spChg chg="add mod">
          <ac:chgData name="Antonio Osamu Katagiri Tanaka" userId="2c28225e-d492-4964-8551-1b0a3c65dda0" providerId="ADAL" clId="{5EE8C770-75CC-4847-8E2B-8445B03A6226}" dt="2020-11-23T19:09:35.856" v="1478" actId="20577"/>
          <ac:spMkLst>
            <pc:docMk/>
            <pc:sldMk cId="2628863" sldId="369"/>
            <ac:spMk id="7" creationId="{BA5FE95E-B07A-4116-95AE-BC8CEECBEAB2}"/>
          </ac:spMkLst>
        </pc:spChg>
        <pc:spChg chg="add mod">
          <ac:chgData name="Antonio Osamu Katagiri Tanaka" userId="2c28225e-d492-4964-8551-1b0a3c65dda0" providerId="ADAL" clId="{5EE8C770-75CC-4847-8E2B-8445B03A6226}" dt="2020-11-23T19:01:31.117" v="1160" actId="1076"/>
          <ac:spMkLst>
            <pc:docMk/>
            <pc:sldMk cId="2628863" sldId="369"/>
            <ac:spMk id="8" creationId="{21223E9F-58DA-4323-A6FF-14E75F3643ED}"/>
          </ac:spMkLst>
        </pc:spChg>
        <pc:spChg chg="add del mod">
          <ac:chgData name="Antonio Osamu Katagiri Tanaka" userId="2c28225e-d492-4964-8551-1b0a3c65dda0" providerId="ADAL" clId="{5EE8C770-75CC-4847-8E2B-8445B03A6226}" dt="2020-11-23T19:09:44.299" v="1498" actId="1036"/>
          <ac:spMkLst>
            <pc:docMk/>
            <pc:sldMk cId="2628863" sldId="369"/>
            <ac:spMk id="10" creationId="{6D5FD4AC-525D-482C-A20D-026DE4F3BC22}"/>
          </ac:spMkLst>
        </pc:spChg>
        <pc:spChg chg="add del mod">
          <ac:chgData name="Antonio Osamu Katagiri Tanaka" userId="2c28225e-d492-4964-8551-1b0a3c65dda0" providerId="ADAL" clId="{5EE8C770-75CC-4847-8E2B-8445B03A6226}" dt="2020-11-23T19:08:14.703" v="1465" actId="478"/>
          <ac:spMkLst>
            <pc:docMk/>
            <pc:sldMk cId="2628863" sldId="369"/>
            <ac:spMk id="11" creationId="{B45715EA-1783-4F7C-AB4F-6BDAE97CD500}"/>
          </ac:spMkLst>
        </pc:spChg>
        <pc:spChg chg="add del mod">
          <ac:chgData name="Antonio Osamu Katagiri Tanaka" userId="2c28225e-d492-4964-8551-1b0a3c65dda0" providerId="ADAL" clId="{5EE8C770-75CC-4847-8E2B-8445B03A6226}" dt="2020-11-23T19:08:12.126" v="1464" actId="478"/>
          <ac:spMkLst>
            <pc:docMk/>
            <pc:sldMk cId="2628863" sldId="369"/>
            <ac:spMk id="12" creationId="{9F3C5046-0E98-4D26-8EBE-5E6D254ECC89}"/>
          </ac:spMkLst>
        </pc:spChg>
        <pc:picChg chg="add del">
          <ac:chgData name="Antonio Osamu Katagiri Tanaka" userId="2c28225e-d492-4964-8551-1b0a3c65dda0" providerId="ADAL" clId="{5EE8C770-75CC-4847-8E2B-8445B03A6226}" dt="2020-11-23T18:51:43.494" v="986"/>
          <ac:picMkLst>
            <pc:docMk/>
            <pc:sldMk cId="2628863" sldId="369"/>
            <ac:picMk id="9" creationId="{743A73F2-966C-4215-9F07-593B255CC147}"/>
          </ac:picMkLst>
        </pc:picChg>
      </pc:sldChg>
      <pc:sldChg chg="addSp delSp modSp mod modNotesTx">
        <pc:chgData name="Antonio Osamu Katagiri Tanaka" userId="2c28225e-d492-4964-8551-1b0a3c65dda0" providerId="ADAL" clId="{5EE8C770-75CC-4847-8E2B-8445B03A6226}" dt="2020-11-23T21:45:50.833" v="2384" actId="1076"/>
        <pc:sldMkLst>
          <pc:docMk/>
          <pc:sldMk cId="1151642703" sldId="370"/>
        </pc:sldMkLst>
        <pc:spChg chg="del">
          <ac:chgData name="Antonio Osamu Katagiri Tanaka" userId="2c28225e-d492-4964-8551-1b0a3c65dda0" providerId="ADAL" clId="{5EE8C770-75CC-4847-8E2B-8445B03A6226}" dt="2020-11-23T17:21:03.674" v="383" actId="478"/>
          <ac:spMkLst>
            <pc:docMk/>
            <pc:sldMk cId="1151642703" sldId="370"/>
            <ac:spMk id="2" creationId="{07DA9E2B-CB68-4E75-9D46-B42332AB464F}"/>
          </ac:spMkLst>
        </pc:spChg>
        <pc:spChg chg="del">
          <ac:chgData name="Antonio Osamu Katagiri Tanaka" userId="2c28225e-d492-4964-8551-1b0a3c65dda0" providerId="ADAL" clId="{5EE8C770-75CC-4847-8E2B-8445B03A6226}" dt="2020-11-23T17:21:03.674" v="383" actId="478"/>
          <ac:spMkLst>
            <pc:docMk/>
            <pc:sldMk cId="1151642703" sldId="370"/>
            <ac:spMk id="3" creationId="{E57DBBE0-631F-4F41-ACAA-B45F51FC59BB}"/>
          </ac:spMkLst>
        </pc:spChg>
        <pc:spChg chg="mod">
          <ac:chgData name="Antonio Osamu Katagiri Tanaka" userId="2c28225e-d492-4964-8551-1b0a3c65dda0" providerId="ADAL" clId="{5EE8C770-75CC-4847-8E2B-8445B03A6226}" dt="2020-11-23T17:21:14.106" v="388" actId="207"/>
          <ac:spMkLst>
            <pc:docMk/>
            <pc:sldMk cId="1151642703" sldId="370"/>
            <ac:spMk id="4" creationId="{38847D65-EF74-4E38-9C22-9DCC5C207406}"/>
          </ac:spMkLst>
        </pc:spChg>
        <pc:spChg chg="add mod">
          <ac:chgData name="Antonio Osamu Katagiri Tanaka" userId="2c28225e-d492-4964-8551-1b0a3c65dda0" providerId="ADAL" clId="{5EE8C770-75CC-4847-8E2B-8445B03A6226}" dt="2020-11-23T21:45:50.833" v="2384" actId="1076"/>
          <ac:spMkLst>
            <pc:docMk/>
            <pc:sldMk cId="1151642703" sldId="370"/>
            <ac:spMk id="5" creationId="{D28F0FC2-8229-4CC3-80B1-183A62DD9A6D}"/>
          </ac:spMkLst>
        </pc:spChg>
        <pc:spChg chg="add mod">
          <ac:chgData name="Antonio Osamu Katagiri Tanaka" userId="2c28225e-d492-4964-8551-1b0a3c65dda0" providerId="ADAL" clId="{5EE8C770-75CC-4847-8E2B-8445B03A6226}" dt="2020-11-23T20:39:08.288" v="2163" actId="14100"/>
          <ac:spMkLst>
            <pc:docMk/>
            <pc:sldMk cId="1151642703" sldId="370"/>
            <ac:spMk id="7" creationId="{7E784F69-D661-449A-8F1B-749B77BD9F2A}"/>
          </ac:spMkLst>
        </pc:spChg>
        <pc:spChg chg="add mod">
          <ac:chgData name="Antonio Osamu Katagiri Tanaka" userId="2c28225e-d492-4964-8551-1b0a3c65dda0" providerId="ADAL" clId="{5EE8C770-75CC-4847-8E2B-8445B03A6226}" dt="2020-11-23T20:44:37.775" v="2241" actId="1076"/>
          <ac:spMkLst>
            <pc:docMk/>
            <pc:sldMk cId="1151642703" sldId="370"/>
            <ac:spMk id="8" creationId="{C2B167A2-805C-4EB3-8B8E-E05600EE50CB}"/>
          </ac:spMkLst>
        </pc:spChg>
        <pc:spChg chg="add mod">
          <ac:chgData name="Antonio Osamu Katagiri Tanaka" userId="2c28225e-d492-4964-8551-1b0a3c65dda0" providerId="ADAL" clId="{5EE8C770-75CC-4847-8E2B-8445B03A6226}" dt="2020-11-23T20:46:19.347" v="2258" actId="20577"/>
          <ac:spMkLst>
            <pc:docMk/>
            <pc:sldMk cId="1151642703" sldId="370"/>
            <ac:spMk id="9" creationId="{DC97B91A-9E59-4A50-8021-63C42441FBCF}"/>
          </ac:spMkLst>
        </pc:spChg>
        <pc:picChg chg="add mod">
          <ac:chgData name="Antonio Osamu Katagiri Tanaka" userId="2c28225e-d492-4964-8551-1b0a3c65dda0" providerId="ADAL" clId="{5EE8C770-75CC-4847-8E2B-8445B03A6226}" dt="2020-11-23T20:46:23.495" v="2259" actId="1076"/>
          <ac:picMkLst>
            <pc:docMk/>
            <pc:sldMk cId="1151642703" sldId="370"/>
            <ac:picMk id="6" creationId="{BDA6AECC-30EA-42C7-B42C-200F49FA8DB3}"/>
          </ac:picMkLst>
        </pc:picChg>
      </pc:sldChg>
      <pc:sldChg chg="addSp delSp modSp mod ord setBg">
        <pc:chgData name="Antonio Osamu Katagiri Tanaka" userId="2c28225e-d492-4964-8551-1b0a3c65dda0" providerId="ADAL" clId="{5EE8C770-75CC-4847-8E2B-8445B03A6226}" dt="2020-11-23T21:51:36.570" v="2427" actId="1076"/>
        <pc:sldMkLst>
          <pc:docMk/>
          <pc:sldMk cId="2532253628" sldId="371"/>
        </pc:sldMkLst>
        <pc:spChg chg="mod">
          <ac:chgData name="Antonio Osamu Katagiri Tanaka" userId="2c28225e-d492-4964-8551-1b0a3c65dda0" providerId="ADAL" clId="{5EE8C770-75CC-4847-8E2B-8445B03A6226}" dt="2020-11-23T17:04:13.825" v="223" actId="113"/>
          <ac:spMkLst>
            <pc:docMk/>
            <pc:sldMk cId="2532253628" sldId="371"/>
            <ac:spMk id="4" creationId="{526176FB-E3B3-476B-8950-C4A992CDCF53}"/>
          </ac:spMkLst>
        </pc:spChg>
        <pc:spChg chg="add mod">
          <ac:chgData name="Antonio Osamu Katagiri Tanaka" userId="2c28225e-d492-4964-8551-1b0a3c65dda0" providerId="ADAL" clId="{5EE8C770-75CC-4847-8E2B-8445B03A6226}" dt="2020-11-23T21:51:36.570" v="2427" actId="1076"/>
          <ac:spMkLst>
            <pc:docMk/>
            <pc:sldMk cId="2532253628" sldId="371"/>
            <ac:spMk id="5" creationId="{3754E841-0A61-493A-80E8-F03C80718A2E}"/>
          </ac:spMkLst>
        </pc:spChg>
        <pc:spChg chg="mod">
          <ac:chgData name="Antonio Osamu Katagiri Tanaka" userId="2c28225e-d492-4964-8551-1b0a3c65dda0" providerId="ADAL" clId="{5EE8C770-75CC-4847-8E2B-8445B03A6226}" dt="2020-11-23T18:20:44.485" v="817" actId="1076"/>
          <ac:spMkLst>
            <pc:docMk/>
            <pc:sldMk cId="2532253628" sldId="371"/>
            <ac:spMk id="8" creationId="{58A9FC6B-F102-4DC6-9533-D6034A3747F9}"/>
          </ac:spMkLst>
        </pc:spChg>
        <pc:picChg chg="add mod">
          <ac:chgData name="Antonio Osamu Katagiri Tanaka" userId="2c28225e-d492-4964-8551-1b0a3c65dda0" providerId="ADAL" clId="{5EE8C770-75CC-4847-8E2B-8445B03A6226}" dt="2020-11-23T18:19:07.805" v="799" actId="14100"/>
          <ac:picMkLst>
            <pc:docMk/>
            <pc:sldMk cId="2532253628" sldId="371"/>
            <ac:picMk id="2" creationId="{A52ECE14-7D84-4683-ABCC-DA946E1C158B}"/>
          </ac:picMkLst>
        </pc:picChg>
        <pc:picChg chg="del">
          <ac:chgData name="Antonio Osamu Katagiri Tanaka" userId="2c28225e-d492-4964-8551-1b0a3c65dda0" providerId="ADAL" clId="{5EE8C770-75CC-4847-8E2B-8445B03A6226}" dt="2020-11-23T14:34:43.723" v="156" actId="478"/>
          <ac:picMkLst>
            <pc:docMk/>
            <pc:sldMk cId="2532253628" sldId="371"/>
            <ac:picMk id="6" creationId="{836E344C-93B9-4CD3-B7D2-B301A2E5C6C6}"/>
          </ac:picMkLst>
        </pc:picChg>
      </pc:sldChg>
      <pc:sldChg chg="addSp delSp modSp add del mod">
        <pc:chgData name="Antonio Osamu Katagiri Tanaka" userId="2c28225e-d492-4964-8551-1b0a3c65dda0" providerId="ADAL" clId="{5EE8C770-75CC-4847-8E2B-8445B03A6226}" dt="2020-11-23T17:49:43.775" v="752" actId="47"/>
        <pc:sldMkLst>
          <pc:docMk/>
          <pc:sldMk cId="3768305722" sldId="372"/>
        </pc:sldMkLst>
        <pc:spChg chg="del">
          <ac:chgData name="Antonio Osamu Katagiri Tanaka" userId="2c28225e-d492-4964-8551-1b0a3c65dda0" providerId="ADAL" clId="{5EE8C770-75CC-4847-8E2B-8445B03A6226}" dt="2020-11-23T16:30:06.551" v="179" actId="478"/>
          <ac:spMkLst>
            <pc:docMk/>
            <pc:sldMk cId="3768305722" sldId="372"/>
            <ac:spMk id="2" creationId="{DAC67B46-6493-4536-8742-98DBC603997F}"/>
          </ac:spMkLst>
        </pc:spChg>
        <pc:spChg chg="del">
          <ac:chgData name="Antonio Osamu Katagiri Tanaka" userId="2c28225e-d492-4964-8551-1b0a3c65dda0" providerId="ADAL" clId="{5EE8C770-75CC-4847-8E2B-8445B03A6226}" dt="2020-11-23T16:30:06.551" v="179" actId="478"/>
          <ac:spMkLst>
            <pc:docMk/>
            <pc:sldMk cId="3768305722" sldId="372"/>
            <ac:spMk id="3" creationId="{A51735EA-364F-4DB6-9E9D-FCF1E7778F2A}"/>
          </ac:spMkLst>
        </pc:spChg>
        <pc:spChg chg="del">
          <ac:chgData name="Antonio Osamu Katagiri Tanaka" userId="2c28225e-d492-4964-8551-1b0a3c65dda0" providerId="ADAL" clId="{5EE8C770-75CC-4847-8E2B-8445B03A6226}" dt="2020-11-23T16:30:06.551" v="179" actId="478"/>
          <ac:spMkLst>
            <pc:docMk/>
            <pc:sldMk cId="3768305722" sldId="372"/>
            <ac:spMk id="4" creationId="{16A5E2DE-2096-44EF-AE96-22DED8D14891}"/>
          </ac:spMkLst>
        </pc:spChg>
        <pc:spChg chg="add del mod">
          <ac:chgData name="Antonio Osamu Katagiri Tanaka" userId="2c28225e-d492-4964-8551-1b0a3c65dda0" providerId="ADAL" clId="{5EE8C770-75CC-4847-8E2B-8445B03A6226}" dt="2020-11-23T16:30:09.012" v="180" actId="478"/>
          <ac:spMkLst>
            <pc:docMk/>
            <pc:sldMk cId="3768305722" sldId="372"/>
            <ac:spMk id="5" creationId="{055A9CCF-59B9-412C-899A-E0736723A33E}"/>
          </ac:spMkLst>
        </pc:spChg>
        <pc:spChg chg="del">
          <ac:chgData name="Antonio Osamu Katagiri Tanaka" userId="2c28225e-d492-4964-8551-1b0a3c65dda0" providerId="ADAL" clId="{5EE8C770-75CC-4847-8E2B-8445B03A6226}" dt="2020-11-23T16:30:06.551" v="179" actId="478"/>
          <ac:spMkLst>
            <pc:docMk/>
            <pc:sldMk cId="3768305722" sldId="372"/>
            <ac:spMk id="6" creationId="{68498D33-5ADF-49CD-95AC-DE0439FB067A}"/>
          </ac:spMkLst>
        </pc:spChg>
        <pc:picChg chg="del">
          <ac:chgData name="Antonio Osamu Katagiri Tanaka" userId="2c28225e-d492-4964-8551-1b0a3c65dda0" providerId="ADAL" clId="{5EE8C770-75CC-4847-8E2B-8445B03A6226}" dt="2020-11-23T16:30:06.551" v="179" actId="478"/>
          <ac:picMkLst>
            <pc:docMk/>
            <pc:sldMk cId="3768305722" sldId="372"/>
            <ac:picMk id="7" creationId="{8CBADA0A-BE9E-4AB1-8BD2-BA689A1C4943}"/>
          </ac:picMkLst>
        </pc:picChg>
        <pc:inkChg chg="del">
          <ac:chgData name="Antonio Osamu Katagiri Tanaka" userId="2c28225e-d492-4964-8551-1b0a3c65dda0" providerId="ADAL" clId="{5EE8C770-75CC-4847-8E2B-8445B03A6226}" dt="2020-11-23T16:30:06.551" v="179" actId="478"/>
          <ac:inkMkLst>
            <pc:docMk/>
            <pc:sldMk cId="3768305722" sldId="372"/>
            <ac:inkMk id="19" creationId="{BAA549A7-2830-4ED6-A802-0791908B8068}"/>
          </ac:inkMkLst>
        </pc:inkChg>
      </pc:sldChg>
      <pc:sldChg chg="addSp delSp modSp add mod">
        <pc:chgData name="Antonio Osamu Katagiri Tanaka" userId="2c28225e-d492-4964-8551-1b0a3c65dda0" providerId="ADAL" clId="{5EE8C770-75CC-4847-8E2B-8445B03A6226}" dt="2020-11-23T17:42:40.458" v="672"/>
        <pc:sldMkLst>
          <pc:docMk/>
          <pc:sldMk cId="2384941952" sldId="373"/>
        </pc:sldMkLst>
        <pc:picChg chg="del">
          <ac:chgData name="Antonio Osamu Katagiri Tanaka" userId="2c28225e-d492-4964-8551-1b0a3c65dda0" providerId="ADAL" clId="{5EE8C770-75CC-4847-8E2B-8445B03A6226}" dt="2020-11-23T17:39:04.992" v="584" actId="478"/>
          <ac:picMkLst>
            <pc:docMk/>
            <pc:sldMk cId="2384941952" sldId="373"/>
            <ac:picMk id="5" creationId="{48EBD6E7-BABB-4EF6-AFB5-07E95C3DA039}"/>
          </ac:picMkLst>
        </pc:picChg>
        <pc:picChg chg="del">
          <ac:chgData name="Antonio Osamu Katagiri Tanaka" userId="2c28225e-d492-4964-8551-1b0a3c65dda0" providerId="ADAL" clId="{5EE8C770-75CC-4847-8E2B-8445B03A6226}" dt="2020-11-23T17:39:06.170" v="585" actId="478"/>
          <ac:picMkLst>
            <pc:docMk/>
            <pc:sldMk cId="2384941952" sldId="373"/>
            <ac:picMk id="7" creationId="{CB8BE913-127D-4859-BE04-9358E69B9597}"/>
          </ac:picMkLst>
        </pc:picChg>
        <pc:picChg chg="del">
          <ac:chgData name="Antonio Osamu Katagiri Tanaka" userId="2c28225e-d492-4964-8551-1b0a3c65dda0" providerId="ADAL" clId="{5EE8C770-75CC-4847-8E2B-8445B03A6226}" dt="2020-11-23T17:39:07.231" v="586" actId="478"/>
          <ac:picMkLst>
            <pc:docMk/>
            <pc:sldMk cId="2384941952" sldId="373"/>
            <ac:picMk id="8" creationId="{B0DEBBB3-1572-48F9-9D30-407DC2071CE8}"/>
          </ac:picMkLst>
        </pc:picChg>
        <pc:picChg chg="add mod">
          <ac:chgData name="Antonio Osamu Katagiri Tanaka" userId="2c28225e-d492-4964-8551-1b0a3c65dda0" providerId="ADAL" clId="{5EE8C770-75CC-4847-8E2B-8445B03A6226}" dt="2020-11-23T17:42:40.458" v="672"/>
          <ac:picMkLst>
            <pc:docMk/>
            <pc:sldMk cId="2384941952" sldId="373"/>
            <ac:picMk id="9" creationId="{32C4ECCE-EA66-43C6-9470-35541489E6A0}"/>
          </ac:picMkLst>
        </pc:picChg>
        <pc:picChg chg="add mod">
          <ac:chgData name="Antonio Osamu Katagiri Tanaka" userId="2c28225e-d492-4964-8551-1b0a3c65dda0" providerId="ADAL" clId="{5EE8C770-75CC-4847-8E2B-8445B03A6226}" dt="2020-11-23T17:42:40.458" v="672"/>
          <ac:picMkLst>
            <pc:docMk/>
            <pc:sldMk cId="2384941952" sldId="373"/>
            <ac:picMk id="10" creationId="{C4BF1002-F88B-43AF-A5F8-22E7EF9703AE}"/>
          </ac:picMkLst>
        </pc:picChg>
      </pc:sldChg>
      <pc:sldChg chg="addSp delSp modSp add mod modShow">
        <pc:chgData name="Antonio Osamu Katagiri Tanaka" userId="2c28225e-d492-4964-8551-1b0a3c65dda0" providerId="ADAL" clId="{5EE8C770-75CC-4847-8E2B-8445B03A6226}" dt="2020-11-23T22:05:03.047" v="2613" actId="729"/>
        <pc:sldMkLst>
          <pc:docMk/>
          <pc:sldMk cId="570639540" sldId="374"/>
        </pc:sldMkLst>
        <pc:spChg chg="mod">
          <ac:chgData name="Antonio Osamu Katagiri Tanaka" userId="2c28225e-d492-4964-8551-1b0a3c65dda0" providerId="ADAL" clId="{5EE8C770-75CC-4847-8E2B-8445B03A6226}" dt="2020-11-23T22:02:08.189" v="2567" actId="20577"/>
          <ac:spMkLst>
            <pc:docMk/>
            <pc:sldMk cId="570639540" sldId="374"/>
            <ac:spMk id="3" creationId="{C380DC95-8DD0-43CA-AD8C-E9314A5C23FD}"/>
          </ac:spMkLst>
        </pc:spChg>
        <pc:spChg chg="del">
          <ac:chgData name="Antonio Osamu Katagiri Tanaka" userId="2c28225e-d492-4964-8551-1b0a3c65dda0" providerId="ADAL" clId="{5EE8C770-75CC-4847-8E2B-8445B03A6226}" dt="2020-11-23T21:59:38.394" v="2541" actId="478"/>
          <ac:spMkLst>
            <pc:docMk/>
            <pc:sldMk cId="570639540" sldId="374"/>
            <ac:spMk id="7" creationId="{ECA237A8-9C8E-48F7-BDDE-11778CDF3B18}"/>
          </ac:spMkLst>
        </pc:spChg>
        <pc:spChg chg="del">
          <ac:chgData name="Antonio Osamu Katagiri Tanaka" userId="2c28225e-d492-4964-8551-1b0a3c65dda0" providerId="ADAL" clId="{5EE8C770-75CC-4847-8E2B-8445B03A6226}" dt="2020-11-23T21:59:41.488" v="2542" actId="478"/>
          <ac:spMkLst>
            <pc:docMk/>
            <pc:sldMk cId="570639540" sldId="374"/>
            <ac:spMk id="12" creationId="{B655D098-7CE5-4F95-8D3C-A11FCAD95B19}"/>
          </ac:spMkLst>
        </pc:spChg>
        <pc:picChg chg="add mod">
          <ac:chgData name="Antonio Osamu Katagiri Tanaka" userId="2c28225e-d492-4964-8551-1b0a3c65dda0" providerId="ADAL" clId="{5EE8C770-75CC-4847-8E2B-8445B03A6226}" dt="2020-11-23T22:01:47.018" v="2553" actId="1076"/>
          <ac:picMkLst>
            <pc:docMk/>
            <pc:sldMk cId="570639540" sldId="374"/>
            <ac:picMk id="2" creationId="{9B29DA4F-8294-4038-BD71-0E2E6DD15B3E}"/>
          </ac:picMkLst>
        </pc:picChg>
        <pc:picChg chg="add mod">
          <ac:chgData name="Antonio Osamu Katagiri Tanaka" userId="2c28225e-d492-4964-8551-1b0a3c65dda0" providerId="ADAL" clId="{5EE8C770-75CC-4847-8E2B-8445B03A6226}" dt="2020-11-23T22:01:42.877" v="2552" actId="1076"/>
          <ac:picMkLst>
            <pc:docMk/>
            <pc:sldMk cId="570639540" sldId="374"/>
            <ac:picMk id="5" creationId="{0F214D6E-6FB1-40AE-829E-5C751F085EEC}"/>
          </ac:picMkLst>
        </pc:picChg>
        <pc:picChg chg="del">
          <ac:chgData name="Antonio Osamu Katagiri Tanaka" userId="2c28225e-d492-4964-8551-1b0a3c65dda0" providerId="ADAL" clId="{5EE8C770-75CC-4847-8E2B-8445B03A6226}" dt="2020-11-23T21:59:38.394" v="2541" actId="478"/>
          <ac:picMkLst>
            <pc:docMk/>
            <pc:sldMk cId="570639540" sldId="374"/>
            <ac:picMk id="13" creationId="{9AB2EFF9-1235-41F4-951C-2ED06A7DFD6F}"/>
          </ac:picMkLst>
        </pc:picChg>
        <pc:picChg chg="del">
          <ac:chgData name="Antonio Osamu Katagiri Tanaka" userId="2c28225e-d492-4964-8551-1b0a3c65dda0" providerId="ADAL" clId="{5EE8C770-75CC-4847-8E2B-8445B03A6226}" dt="2020-11-23T21:59:38.394" v="2541" actId="478"/>
          <ac:picMkLst>
            <pc:docMk/>
            <pc:sldMk cId="570639540" sldId="374"/>
            <ac:picMk id="1026" creationId="{F2EF07A2-2C51-4560-998B-236B170739CC}"/>
          </ac:picMkLst>
        </pc:picChg>
        <pc:cxnChg chg="del">
          <ac:chgData name="Antonio Osamu Katagiri Tanaka" userId="2c28225e-d492-4964-8551-1b0a3c65dda0" providerId="ADAL" clId="{5EE8C770-75CC-4847-8E2B-8445B03A6226}" dt="2020-11-23T21:59:38.394" v="2541" actId="478"/>
          <ac:cxnSpMkLst>
            <pc:docMk/>
            <pc:sldMk cId="570639540" sldId="374"/>
            <ac:cxnSpMk id="8" creationId="{D5A2DAF0-D243-4ADE-B89B-DF7C116923F2}"/>
          </ac:cxnSpMkLst>
        </pc:cxnChg>
      </pc:sldChg>
      <pc:sldChg chg="addSp delSp modSp add mod modShow">
        <pc:chgData name="Antonio Osamu Katagiri Tanaka" userId="2c28225e-d492-4964-8551-1b0a3c65dda0" providerId="ADAL" clId="{5EE8C770-75CC-4847-8E2B-8445B03A6226}" dt="2020-11-23T22:05:03.047" v="2613" actId="729"/>
        <pc:sldMkLst>
          <pc:docMk/>
          <pc:sldMk cId="2574666364" sldId="375"/>
        </pc:sldMkLst>
        <pc:spChg chg="mod">
          <ac:chgData name="Antonio Osamu Katagiri Tanaka" userId="2c28225e-d492-4964-8551-1b0a3c65dda0" providerId="ADAL" clId="{5EE8C770-75CC-4847-8E2B-8445B03A6226}" dt="2020-11-23T22:03:16.615" v="2586" actId="20577"/>
          <ac:spMkLst>
            <pc:docMk/>
            <pc:sldMk cId="2574666364" sldId="375"/>
            <ac:spMk id="3" creationId="{C380DC95-8DD0-43CA-AD8C-E9314A5C23FD}"/>
          </ac:spMkLst>
        </pc:spChg>
        <pc:picChg chg="del">
          <ac:chgData name="Antonio Osamu Katagiri Tanaka" userId="2c28225e-d492-4964-8551-1b0a3c65dda0" providerId="ADAL" clId="{5EE8C770-75CC-4847-8E2B-8445B03A6226}" dt="2020-11-23T22:02:21.487" v="2569" actId="478"/>
          <ac:picMkLst>
            <pc:docMk/>
            <pc:sldMk cId="2574666364" sldId="375"/>
            <ac:picMk id="2" creationId="{9B29DA4F-8294-4038-BD71-0E2E6DD15B3E}"/>
          </ac:picMkLst>
        </pc:picChg>
        <pc:picChg chg="del">
          <ac:chgData name="Antonio Osamu Katagiri Tanaka" userId="2c28225e-d492-4964-8551-1b0a3c65dda0" providerId="ADAL" clId="{5EE8C770-75CC-4847-8E2B-8445B03A6226}" dt="2020-11-23T22:02:23.020" v="2570" actId="478"/>
          <ac:picMkLst>
            <pc:docMk/>
            <pc:sldMk cId="2574666364" sldId="375"/>
            <ac:picMk id="5" creationId="{0F214D6E-6FB1-40AE-829E-5C751F085EEC}"/>
          </ac:picMkLst>
        </pc:picChg>
        <pc:picChg chg="add mod">
          <ac:chgData name="Antonio Osamu Katagiri Tanaka" userId="2c28225e-d492-4964-8551-1b0a3c65dda0" providerId="ADAL" clId="{5EE8C770-75CC-4847-8E2B-8445B03A6226}" dt="2020-11-23T22:02:44.034" v="2573" actId="1076"/>
          <ac:picMkLst>
            <pc:docMk/>
            <pc:sldMk cId="2574666364" sldId="375"/>
            <ac:picMk id="6" creationId="{94843586-B7DC-4860-96C8-4C5D39335FE7}"/>
          </ac:picMkLst>
        </pc:picChg>
        <pc:picChg chg="add mod">
          <ac:chgData name="Antonio Osamu Katagiri Tanaka" userId="2c28225e-d492-4964-8551-1b0a3c65dda0" providerId="ADAL" clId="{5EE8C770-75CC-4847-8E2B-8445B03A6226}" dt="2020-11-23T22:03:05.285" v="2578" actId="1036"/>
          <ac:picMkLst>
            <pc:docMk/>
            <pc:sldMk cId="2574666364" sldId="375"/>
            <ac:picMk id="7" creationId="{20B3B958-7B46-4760-AE14-E946948597E5}"/>
          </ac:picMkLst>
        </pc:picChg>
        <pc:picChg chg="add del">
          <ac:chgData name="Antonio Osamu Katagiri Tanaka" userId="2c28225e-d492-4964-8551-1b0a3c65dda0" providerId="ADAL" clId="{5EE8C770-75CC-4847-8E2B-8445B03A6226}" dt="2020-11-23T22:03:23.350" v="2588"/>
          <ac:picMkLst>
            <pc:docMk/>
            <pc:sldMk cId="2574666364" sldId="375"/>
            <ac:picMk id="8" creationId="{63B6778E-F614-4234-BA0D-E7FD990130CC}"/>
          </ac:picMkLst>
        </pc:picChg>
      </pc:sldChg>
      <pc:sldChg chg="addSp delSp modSp add mod modShow">
        <pc:chgData name="Antonio Osamu Katagiri Tanaka" userId="2c28225e-d492-4964-8551-1b0a3c65dda0" providerId="ADAL" clId="{5EE8C770-75CC-4847-8E2B-8445B03A6226}" dt="2020-11-23T22:05:03.047" v="2613" actId="729"/>
        <pc:sldMkLst>
          <pc:docMk/>
          <pc:sldMk cId="2755838104" sldId="376"/>
        </pc:sldMkLst>
        <pc:spChg chg="mod">
          <ac:chgData name="Antonio Osamu Katagiri Tanaka" userId="2c28225e-d492-4964-8551-1b0a3c65dda0" providerId="ADAL" clId="{5EE8C770-75CC-4847-8E2B-8445B03A6226}" dt="2020-11-23T22:04:37.500" v="2612"/>
          <ac:spMkLst>
            <pc:docMk/>
            <pc:sldMk cId="2755838104" sldId="376"/>
            <ac:spMk id="3" creationId="{C380DC95-8DD0-43CA-AD8C-E9314A5C23FD}"/>
          </ac:spMkLst>
        </pc:spChg>
        <pc:picChg chg="add mod">
          <ac:chgData name="Antonio Osamu Katagiri Tanaka" userId="2c28225e-d492-4964-8551-1b0a3c65dda0" providerId="ADAL" clId="{5EE8C770-75CC-4847-8E2B-8445B03A6226}" dt="2020-11-23T22:03:50.360" v="2593" actId="1076"/>
          <ac:picMkLst>
            <pc:docMk/>
            <pc:sldMk cId="2755838104" sldId="376"/>
            <ac:picMk id="2" creationId="{D9F7EB25-E7D9-4EDD-B4C5-28A9825E5346}"/>
          </ac:picMkLst>
        </pc:picChg>
        <pc:picChg chg="add mod">
          <ac:chgData name="Antonio Osamu Katagiri Tanaka" userId="2c28225e-d492-4964-8551-1b0a3c65dda0" providerId="ADAL" clId="{5EE8C770-75CC-4847-8E2B-8445B03A6226}" dt="2020-11-23T22:04:07.369" v="2595" actId="1076"/>
          <ac:picMkLst>
            <pc:docMk/>
            <pc:sldMk cId="2755838104" sldId="376"/>
            <ac:picMk id="5" creationId="{311456A0-F08E-47C7-836A-71AD210F272F}"/>
          </ac:picMkLst>
        </pc:picChg>
        <pc:picChg chg="del">
          <ac:chgData name="Antonio Osamu Katagiri Tanaka" userId="2c28225e-d492-4964-8551-1b0a3c65dda0" providerId="ADAL" clId="{5EE8C770-75CC-4847-8E2B-8445B03A6226}" dt="2020-11-23T22:03:30.124" v="2590" actId="478"/>
          <ac:picMkLst>
            <pc:docMk/>
            <pc:sldMk cId="2755838104" sldId="376"/>
            <ac:picMk id="6" creationId="{94843586-B7DC-4860-96C8-4C5D39335FE7}"/>
          </ac:picMkLst>
        </pc:picChg>
        <pc:picChg chg="del">
          <ac:chgData name="Antonio Osamu Katagiri Tanaka" userId="2c28225e-d492-4964-8551-1b0a3c65dda0" providerId="ADAL" clId="{5EE8C770-75CC-4847-8E2B-8445B03A6226}" dt="2020-11-23T22:03:32.065" v="2591" actId="478"/>
          <ac:picMkLst>
            <pc:docMk/>
            <pc:sldMk cId="2755838104" sldId="376"/>
            <ac:picMk id="7" creationId="{20B3B958-7B46-4760-AE14-E946948597E5}"/>
          </ac:picMkLst>
        </pc:picChg>
      </pc:sldChg>
      <pc:sldChg chg="addSp delSp modSp new mod modShow">
        <pc:chgData name="Antonio Osamu Katagiri Tanaka" userId="2c28225e-d492-4964-8551-1b0a3c65dda0" providerId="ADAL" clId="{5EE8C770-75CC-4847-8E2B-8445B03A6226}" dt="2020-11-23T22:19:28.402" v="2735" actId="729"/>
        <pc:sldMkLst>
          <pc:docMk/>
          <pc:sldMk cId="3870272072" sldId="377"/>
        </pc:sldMkLst>
        <pc:spChg chg="del">
          <ac:chgData name="Antonio Osamu Katagiri Tanaka" userId="2c28225e-d492-4964-8551-1b0a3c65dda0" providerId="ADAL" clId="{5EE8C770-75CC-4847-8E2B-8445B03A6226}" dt="2020-11-23T22:11:24.891" v="2692" actId="478"/>
          <ac:spMkLst>
            <pc:docMk/>
            <pc:sldMk cId="3870272072" sldId="377"/>
            <ac:spMk id="2" creationId="{66B8A533-DFD2-45C6-9110-51847D513B35}"/>
          </ac:spMkLst>
        </pc:spChg>
        <pc:spChg chg="del">
          <ac:chgData name="Antonio Osamu Katagiri Tanaka" userId="2c28225e-d492-4964-8551-1b0a3c65dda0" providerId="ADAL" clId="{5EE8C770-75CC-4847-8E2B-8445B03A6226}" dt="2020-11-23T22:11:24.891" v="2692" actId="478"/>
          <ac:spMkLst>
            <pc:docMk/>
            <pc:sldMk cId="3870272072" sldId="377"/>
            <ac:spMk id="3" creationId="{69D3D110-BE0A-4ED9-B624-148DAB929D67}"/>
          </ac:spMkLst>
        </pc:spChg>
        <pc:spChg chg="mod">
          <ac:chgData name="Antonio Osamu Katagiri Tanaka" userId="2c28225e-d492-4964-8551-1b0a3c65dda0" providerId="ADAL" clId="{5EE8C770-75CC-4847-8E2B-8445B03A6226}" dt="2020-11-23T22:11:53.846" v="2699" actId="207"/>
          <ac:spMkLst>
            <pc:docMk/>
            <pc:sldMk cId="3870272072" sldId="377"/>
            <ac:spMk id="4" creationId="{832F676F-F308-44D2-84A9-14EC268A73DB}"/>
          </ac:spMkLst>
        </pc:spChg>
        <pc:spChg chg="add mod">
          <ac:chgData name="Antonio Osamu Katagiri Tanaka" userId="2c28225e-d492-4964-8551-1b0a3c65dda0" providerId="ADAL" clId="{5EE8C770-75CC-4847-8E2B-8445B03A6226}" dt="2020-11-23T22:13:07.065" v="2721" actId="20577"/>
          <ac:spMkLst>
            <pc:docMk/>
            <pc:sldMk cId="3870272072" sldId="377"/>
            <ac:spMk id="5" creationId="{C9343570-DA60-413E-A61B-6026DC64B6AC}"/>
          </ac:spMkLst>
        </pc:spChg>
        <pc:picChg chg="add mod">
          <ac:chgData name="Antonio Osamu Katagiri Tanaka" userId="2c28225e-d492-4964-8551-1b0a3c65dda0" providerId="ADAL" clId="{5EE8C770-75CC-4847-8E2B-8445B03A6226}" dt="2020-11-23T22:14:41.210" v="2723" actId="1076"/>
          <ac:picMkLst>
            <pc:docMk/>
            <pc:sldMk cId="3870272072" sldId="377"/>
            <ac:picMk id="6" creationId="{D4FE5615-E629-4DAA-A939-F3EBA24A2DAC}"/>
          </ac:picMkLst>
        </pc:picChg>
        <pc:picChg chg="add mod">
          <ac:chgData name="Antonio Osamu Katagiri Tanaka" userId="2c28225e-d492-4964-8551-1b0a3c65dda0" providerId="ADAL" clId="{5EE8C770-75CC-4847-8E2B-8445B03A6226}" dt="2020-11-23T22:16:31.540" v="2725" actId="1076"/>
          <ac:picMkLst>
            <pc:docMk/>
            <pc:sldMk cId="3870272072" sldId="377"/>
            <ac:picMk id="7" creationId="{2795FEB6-3A96-4394-AC1A-E7BAFC432186}"/>
          </ac:picMkLst>
        </pc:picChg>
      </pc:sldChg>
      <pc:sldChg chg="addSp delSp modSp add mod modShow">
        <pc:chgData name="Antonio Osamu Katagiri Tanaka" userId="2c28225e-d492-4964-8551-1b0a3c65dda0" providerId="ADAL" clId="{5EE8C770-75CC-4847-8E2B-8445B03A6226}" dt="2020-11-23T22:19:28.402" v="2735" actId="729"/>
        <pc:sldMkLst>
          <pc:docMk/>
          <pc:sldMk cId="2177102877" sldId="378"/>
        </pc:sldMkLst>
        <pc:picChg chg="add mod">
          <ac:chgData name="Antonio Osamu Katagiri Tanaka" userId="2c28225e-d492-4964-8551-1b0a3c65dda0" providerId="ADAL" clId="{5EE8C770-75CC-4847-8E2B-8445B03A6226}" dt="2020-11-23T22:18:09.222" v="2733" actId="1076"/>
          <ac:picMkLst>
            <pc:docMk/>
            <pc:sldMk cId="2177102877" sldId="378"/>
            <ac:picMk id="2" creationId="{DD0ACFAC-066C-4DB0-9C0A-C125A6EEE384}"/>
          </ac:picMkLst>
        </pc:picChg>
        <pc:picChg chg="add mod">
          <ac:chgData name="Antonio Osamu Katagiri Tanaka" userId="2c28225e-d492-4964-8551-1b0a3c65dda0" providerId="ADAL" clId="{5EE8C770-75CC-4847-8E2B-8445B03A6226}" dt="2020-11-23T22:18:12.752" v="2734" actId="1076"/>
          <ac:picMkLst>
            <pc:docMk/>
            <pc:sldMk cId="2177102877" sldId="378"/>
            <ac:picMk id="3" creationId="{303405DD-5DC6-4B80-AC48-7A78D3913F3F}"/>
          </ac:picMkLst>
        </pc:picChg>
        <pc:picChg chg="del">
          <ac:chgData name="Antonio Osamu Katagiri Tanaka" userId="2c28225e-d492-4964-8551-1b0a3c65dda0" providerId="ADAL" clId="{5EE8C770-75CC-4847-8E2B-8445B03A6226}" dt="2020-11-23T22:17:32.534" v="2727" actId="478"/>
          <ac:picMkLst>
            <pc:docMk/>
            <pc:sldMk cId="2177102877" sldId="378"/>
            <ac:picMk id="6" creationId="{D4FE5615-E629-4DAA-A939-F3EBA24A2DAC}"/>
          </ac:picMkLst>
        </pc:picChg>
        <pc:picChg chg="del">
          <ac:chgData name="Antonio Osamu Katagiri Tanaka" userId="2c28225e-d492-4964-8551-1b0a3c65dda0" providerId="ADAL" clId="{5EE8C770-75CC-4847-8E2B-8445B03A6226}" dt="2020-11-23T22:17:33.990" v="2728" actId="478"/>
          <ac:picMkLst>
            <pc:docMk/>
            <pc:sldMk cId="2177102877" sldId="378"/>
            <ac:picMk id="7" creationId="{2795FEB6-3A96-4394-AC1A-E7BAFC432186}"/>
          </ac:picMkLst>
        </pc:picChg>
      </pc:sldChg>
      <pc:sldChg chg="addSp delSp modSp add mod">
        <pc:chgData name="Antonio Osamu Katagiri Tanaka" userId="2c28225e-d492-4964-8551-1b0a3c65dda0" providerId="ADAL" clId="{5EE8C770-75CC-4847-8E2B-8445B03A6226}" dt="2020-11-23T22:51:12.846" v="2967" actId="20577"/>
        <pc:sldMkLst>
          <pc:docMk/>
          <pc:sldMk cId="1129129004" sldId="379"/>
        </pc:sldMkLst>
        <pc:spChg chg="mod">
          <ac:chgData name="Antonio Osamu Katagiri Tanaka" userId="2c28225e-d492-4964-8551-1b0a3c65dda0" providerId="ADAL" clId="{5EE8C770-75CC-4847-8E2B-8445B03A6226}" dt="2020-11-23T22:44:21.262" v="2935" actId="1035"/>
          <ac:spMkLst>
            <pc:docMk/>
            <pc:sldMk cId="1129129004" sldId="379"/>
            <ac:spMk id="5" creationId="{193A9DDE-92E3-451F-BC29-36C53D5AD31A}"/>
          </ac:spMkLst>
        </pc:spChg>
        <pc:spChg chg="add mod">
          <ac:chgData name="Antonio Osamu Katagiri Tanaka" userId="2c28225e-d492-4964-8551-1b0a3c65dda0" providerId="ADAL" clId="{5EE8C770-75CC-4847-8E2B-8445B03A6226}" dt="2020-11-23T22:51:12.846" v="2967" actId="20577"/>
          <ac:spMkLst>
            <pc:docMk/>
            <pc:sldMk cId="1129129004" sldId="379"/>
            <ac:spMk id="11" creationId="{0C17CCBC-3D99-41A2-BBA8-A9A14B7D2E5A}"/>
          </ac:spMkLst>
        </pc:spChg>
        <pc:spChg chg="mod">
          <ac:chgData name="Antonio Osamu Katagiri Tanaka" userId="2c28225e-d492-4964-8551-1b0a3c65dda0" providerId="ADAL" clId="{5EE8C770-75CC-4847-8E2B-8445B03A6226}" dt="2020-11-23T22:44:21.262" v="2935" actId="1035"/>
          <ac:spMkLst>
            <pc:docMk/>
            <pc:sldMk cId="1129129004" sldId="379"/>
            <ac:spMk id="18" creationId="{52B933AE-386E-48C9-8976-CE8A97B35764}"/>
          </ac:spMkLst>
        </pc:spChg>
        <pc:spChg chg="mod">
          <ac:chgData name="Antonio Osamu Katagiri Tanaka" userId="2c28225e-d492-4964-8551-1b0a3c65dda0" providerId="ADAL" clId="{5EE8C770-75CC-4847-8E2B-8445B03A6226}" dt="2020-11-23T22:44:21.262" v="2935" actId="1035"/>
          <ac:spMkLst>
            <pc:docMk/>
            <pc:sldMk cId="1129129004" sldId="379"/>
            <ac:spMk id="20" creationId="{E788BD36-5EF7-46AD-8DD9-CB39DD76E1C3}"/>
          </ac:spMkLst>
        </pc:spChg>
        <pc:spChg chg="mod">
          <ac:chgData name="Antonio Osamu Katagiri Tanaka" userId="2c28225e-d492-4964-8551-1b0a3c65dda0" providerId="ADAL" clId="{5EE8C770-75CC-4847-8E2B-8445B03A6226}" dt="2020-11-23T22:44:56.331" v="2938" actId="1076"/>
          <ac:spMkLst>
            <pc:docMk/>
            <pc:sldMk cId="1129129004" sldId="379"/>
            <ac:spMk id="21" creationId="{7284471B-1635-43AF-B0A2-67C18C7C6128}"/>
          </ac:spMkLst>
        </pc:spChg>
        <pc:picChg chg="add mod ord">
          <ac:chgData name="Antonio Osamu Katagiri Tanaka" userId="2c28225e-d492-4964-8551-1b0a3c65dda0" providerId="ADAL" clId="{5EE8C770-75CC-4847-8E2B-8445B03A6226}" dt="2020-11-23T22:32:01.262" v="2872" actId="167"/>
          <ac:picMkLst>
            <pc:docMk/>
            <pc:sldMk cId="1129129004" sldId="379"/>
            <ac:picMk id="6" creationId="{9F210A46-2D21-4D1C-A675-70306B891F70}"/>
          </ac:picMkLst>
        </pc:picChg>
        <pc:picChg chg="del">
          <ac:chgData name="Antonio Osamu Katagiri Tanaka" userId="2c28225e-d492-4964-8551-1b0a3c65dda0" providerId="ADAL" clId="{5EE8C770-75CC-4847-8E2B-8445B03A6226}" dt="2020-11-23T22:32:03.571" v="2873" actId="478"/>
          <ac:picMkLst>
            <pc:docMk/>
            <pc:sldMk cId="1129129004" sldId="379"/>
            <ac:picMk id="9" creationId="{280C0588-2987-402B-BFB0-677EC63381F2}"/>
          </ac:picMkLst>
        </pc:picChg>
      </pc:sldChg>
      <pc:sldChg chg="addSp delSp modSp add mod">
        <pc:chgData name="Antonio Osamu Katagiri Tanaka" userId="2c28225e-d492-4964-8551-1b0a3c65dda0" providerId="ADAL" clId="{5EE8C770-75CC-4847-8E2B-8445B03A6226}" dt="2020-11-24T01:29:07.005" v="3133" actId="14100"/>
        <pc:sldMkLst>
          <pc:docMk/>
          <pc:sldMk cId="2617837938" sldId="380"/>
        </pc:sldMkLst>
        <pc:spChg chg="add mod">
          <ac:chgData name="Antonio Osamu Katagiri Tanaka" userId="2c28225e-d492-4964-8551-1b0a3c65dda0" providerId="ADAL" clId="{5EE8C770-75CC-4847-8E2B-8445B03A6226}" dt="2020-11-24T01:13:45.571" v="3124" actId="14100"/>
          <ac:spMkLst>
            <pc:docMk/>
            <pc:sldMk cId="2617837938" sldId="380"/>
            <ac:spMk id="6" creationId="{5B8BE9D7-52B6-4A04-8B7C-550D483C76DB}"/>
          </ac:spMkLst>
        </pc:spChg>
        <pc:picChg chg="add mod ord">
          <ac:chgData name="Antonio Osamu Katagiri Tanaka" userId="2c28225e-d492-4964-8551-1b0a3c65dda0" providerId="ADAL" clId="{5EE8C770-75CC-4847-8E2B-8445B03A6226}" dt="2020-11-24T01:29:03.688" v="3132" actId="14100"/>
          <ac:picMkLst>
            <pc:docMk/>
            <pc:sldMk cId="2617837938" sldId="380"/>
            <ac:picMk id="2" creationId="{4B68ED64-9849-4B8B-9644-343CEC4B2FD0}"/>
          </ac:picMkLst>
        </pc:picChg>
        <pc:picChg chg="add mod">
          <ac:chgData name="Antonio Osamu Katagiri Tanaka" userId="2c28225e-d492-4964-8551-1b0a3c65dda0" providerId="ADAL" clId="{5EE8C770-75CC-4847-8E2B-8445B03A6226}" dt="2020-11-24T01:29:07.005" v="3133" actId="14100"/>
          <ac:picMkLst>
            <pc:docMk/>
            <pc:sldMk cId="2617837938" sldId="380"/>
            <ac:picMk id="3" creationId="{84059CF5-9FD7-4BD3-9F00-C5F89D9EA328}"/>
          </ac:picMkLst>
        </pc:picChg>
        <pc:picChg chg="del">
          <ac:chgData name="Antonio Osamu Katagiri Tanaka" userId="2c28225e-d492-4964-8551-1b0a3c65dda0" providerId="ADAL" clId="{5EE8C770-75CC-4847-8E2B-8445B03A6226}" dt="2020-11-24T01:09:31.562" v="3099" actId="478"/>
          <ac:picMkLst>
            <pc:docMk/>
            <pc:sldMk cId="2617837938" sldId="380"/>
            <ac:picMk id="12" creationId="{799535AF-4814-4EC5-AF80-F7A5868C400D}"/>
          </ac:picMkLst>
        </pc:picChg>
      </pc:sldChg>
      <pc:sldMasterChg chg="setBg modSldLayout">
        <pc:chgData name="Antonio Osamu Katagiri Tanaka" userId="2c28225e-d492-4964-8551-1b0a3c65dda0" providerId="ADAL" clId="{5EE8C770-75CC-4847-8E2B-8445B03A6226}" dt="2020-11-23T16:57:43.051" v="191"/>
        <pc:sldMasterMkLst>
          <pc:docMk/>
          <pc:sldMasterMk cId="2403102699" sldId="2147483648"/>
        </pc:sldMasterMkLst>
        <pc:sldLayoutChg chg="setBg">
          <pc:chgData name="Antonio Osamu Katagiri Tanaka" userId="2c28225e-d492-4964-8551-1b0a3c65dda0" providerId="ADAL" clId="{5EE8C770-75CC-4847-8E2B-8445B03A6226}" dt="2020-11-23T16:57:43.051" v="191"/>
          <pc:sldLayoutMkLst>
            <pc:docMk/>
            <pc:sldMasterMk cId="2403102699" sldId="2147483648"/>
            <pc:sldLayoutMk cId="4257312655" sldId="2147483649"/>
          </pc:sldLayoutMkLst>
        </pc:sldLayoutChg>
        <pc:sldLayoutChg chg="setBg">
          <pc:chgData name="Antonio Osamu Katagiri Tanaka" userId="2c28225e-d492-4964-8551-1b0a3c65dda0" providerId="ADAL" clId="{5EE8C770-75CC-4847-8E2B-8445B03A6226}" dt="2020-11-23T16:57:43.051" v="191"/>
          <pc:sldLayoutMkLst>
            <pc:docMk/>
            <pc:sldMasterMk cId="2403102699" sldId="2147483648"/>
            <pc:sldLayoutMk cId="473447723" sldId="2147483650"/>
          </pc:sldLayoutMkLst>
        </pc:sldLayoutChg>
        <pc:sldLayoutChg chg="setBg">
          <pc:chgData name="Antonio Osamu Katagiri Tanaka" userId="2c28225e-d492-4964-8551-1b0a3c65dda0" providerId="ADAL" clId="{5EE8C770-75CC-4847-8E2B-8445B03A6226}" dt="2020-11-23T16:57:43.051" v="191"/>
          <pc:sldLayoutMkLst>
            <pc:docMk/>
            <pc:sldMasterMk cId="2403102699" sldId="2147483648"/>
            <pc:sldLayoutMk cId="1765815900" sldId="2147483651"/>
          </pc:sldLayoutMkLst>
        </pc:sldLayoutChg>
        <pc:sldLayoutChg chg="setBg">
          <pc:chgData name="Antonio Osamu Katagiri Tanaka" userId="2c28225e-d492-4964-8551-1b0a3c65dda0" providerId="ADAL" clId="{5EE8C770-75CC-4847-8E2B-8445B03A6226}" dt="2020-11-23T16:57:43.051" v="191"/>
          <pc:sldLayoutMkLst>
            <pc:docMk/>
            <pc:sldMasterMk cId="2403102699" sldId="2147483648"/>
            <pc:sldLayoutMk cId="1787570629" sldId="2147483652"/>
          </pc:sldLayoutMkLst>
        </pc:sldLayoutChg>
        <pc:sldLayoutChg chg="setBg">
          <pc:chgData name="Antonio Osamu Katagiri Tanaka" userId="2c28225e-d492-4964-8551-1b0a3c65dda0" providerId="ADAL" clId="{5EE8C770-75CC-4847-8E2B-8445B03A6226}" dt="2020-11-23T16:57:43.051" v="191"/>
          <pc:sldLayoutMkLst>
            <pc:docMk/>
            <pc:sldMasterMk cId="2403102699" sldId="2147483648"/>
            <pc:sldLayoutMk cId="1223017044" sldId="2147483653"/>
          </pc:sldLayoutMkLst>
        </pc:sldLayoutChg>
        <pc:sldLayoutChg chg="setBg">
          <pc:chgData name="Antonio Osamu Katagiri Tanaka" userId="2c28225e-d492-4964-8551-1b0a3c65dda0" providerId="ADAL" clId="{5EE8C770-75CC-4847-8E2B-8445B03A6226}" dt="2020-11-23T16:57:43.051" v="191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5EE8C770-75CC-4847-8E2B-8445B03A6226}" dt="2020-11-23T16:57:43.051" v="191"/>
          <pc:sldLayoutMkLst>
            <pc:docMk/>
            <pc:sldMasterMk cId="2403102699" sldId="2147483648"/>
            <pc:sldLayoutMk cId="2251026656" sldId="2147483655"/>
          </pc:sldLayoutMkLst>
        </pc:sldLayoutChg>
        <pc:sldLayoutChg chg="setBg">
          <pc:chgData name="Antonio Osamu Katagiri Tanaka" userId="2c28225e-d492-4964-8551-1b0a3c65dda0" providerId="ADAL" clId="{5EE8C770-75CC-4847-8E2B-8445B03A6226}" dt="2020-11-23T16:57:43.051" v="191"/>
          <pc:sldLayoutMkLst>
            <pc:docMk/>
            <pc:sldMasterMk cId="2403102699" sldId="2147483648"/>
            <pc:sldLayoutMk cId="49165472" sldId="2147483656"/>
          </pc:sldLayoutMkLst>
        </pc:sldLayoutChg>
        <pc:sldLayoutChg chg="setBg">
          <pc:chgData name="Antonio Osamu Katagiri Tanaka" userId="2c28225e-d492-4964-8551-1b0a3c65dda0" providerId="ADAL" clId="{5EE8C770-75CC-4847-8E2B-8445B03A6226}" dt="2020-11-23T16:57:43.051" v="191"/>
          <pc:sldLayoutMkLst>
            <pc:docMk/>
            <pc:sldMasterMk cId="2403102699" sldId="2147483648"/>
            <pc:sldLayoutMk cId="521446591" sldId="2147483657"/>
          </pc:sldLayoutMkLst>
        </pc:sldLayoutChg>
        <pc:sldLayoutChg chg="setBg">
          <pc:chgData name="Antonio Osamu Katagiri Tanaka" userId="2c28225e-d492-4964-8551-1b0a3c65dda0" providerId="ADAL" clId="{5EE8C770-75CC-4847-8E2B-8445B03A6226}" dt="2020-11-23T16:57:43.051" v="191"/>
          <pc:sldLayoutMkLst>
            <pc:docMk/>
            <pc:sldMasterMk cId="2403102699" sldId="2147483648"/>
            <pc:sldLayoutMk cId="653133263" sldId="2147483658"/>
          </pc:sldLayoutMkLst>
        </pc:sldLayoutChg>
        <pc:sldLayoutChg chg="setBg">
          <pc:chgData name="Antonio Osamu Katagiri Tanaka" userId="2c28225e-d492-4964-8551-1b0a3c65dda0" providerId="ADAL" clId="{5EE8C770-75CC-4847-8E2B-8445B03A6226}" dt="2020-11-23T16:57:43.051" v="191"/>
          <pc:sldLayoutMkLst>
            <pc:docMk/>
            <pc:sldMasterMk cId="2403102699" sldId="2147483648"/>
            <pc:sldLayoutMk cId="3334238241" sldId="2147483659"/>
          </pc:sldLayoutMkLst>
        </pc:sldLayoutChg>
      </pc:sldMasterChg>
    </pc:docChg>
  </pc:docChgLst>
  <pc:docChgLst>
    <pc:chgData name="Antonio Osamu Katagiri Tanaka" userId="2c28225e-d492-4964-8551-1b0a3c65dda0" providerId="ADAL" clId="{17BC79A0-2220-4A04-A32F-50EE2E318482}"/>
    <pc:docChg chg="undo redo custSel addSld delSld modSld sldOrd delSection modSection">
      <pc:chgData name="Antonio Osamu Katagiri Tanaka" userId="2c28225e-d492-4964-8551-1b0a3c65dda0" providerId="ADAL" clId="{17BC79A0-2220-4A04-A32F-50EE2E318482}" dt="2020-09-11T17:12:13.953" v="2463" actId="20577"/>
      <pc:docMkLst>
        <pc:docMk/>
      </pc:docMkLst>
      <pc:sldChg chg="modSp mod">
        <pc:chgData name="Antonio Osamu Katagiri Tanaka" userId="2c28225e-d492-4964-8551-1b0a3c65dda0" providerId="ADAL" clId="{17BC79A0-2220-4A04-A32F-50EE2E318482}" dt="2020-09-11T13:29:35.558" v="2142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17BC79A0-2220-4A04-A32F-50EE2E318482}" dt="2020-09-11T13:29:35.558" v="2142" actId="20577"/>
          <ac:spMkLst>
            <pc:docMk/>
            <pc:sldMk cId="3401248549" sldId="256"/>
            <ac:spMk id="8" creationId="{C229B346-11EB-4A40-814C-333C894D8E33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3:20:53.543" v="212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17BC79A0-2220-4A04-A32F-50EE2E318482}" dt="2020-09-11T13:20:53.543" v="212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17BC79A0-2220-4A04-A32F-50EE2E318482}" dt="2020-09-11T10:33:37.363" v="286" actId="47"/>
        <pc:sldMkLst>
          <pc:docMk/>
          <pc:sldMk cId="2357753782" sldId="258"/>
        </pc:sldMkLst>
      </pc:sldChg>
      <pc:sldChg chg="add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451593894" sldId="259"/>
        </pc:sldMkLst>
        <pc:spChg chg="add mod">
          <ac:chgData name="Antonio Osamu Katagiri Tanaka" userId="2c28225e-d492-4964-8551-1b0a3c65dda0" providerId="ADAL" clId="{17BC79A0-2220-4A04-A32F-50EE2E318482}" dt="2020-09-11T12:30:27.366" v="1221" actId="20577"/>
          <ac:spMkLst>
            <pc:docMk/>
            <pc:sldMk cId="1451593894" sldId="259"/>
            <ac:spMk id="4" creationId="{DEDA9803-D4D0-4351-ABD3-D457CD5F9662}"/>
          </ac:spMkLst>
        </pc:spChg>
        <pc:spChg chg="add mod">
          <ac:chgData name="Antonio Osamu Katagiri Tanaka" userId="2c28225e-d492-4964-8551-1b0a3c65dda0" providerId="ADAL" clId="{17BC79A0-2220-4A04-A32F-50EE2E318482}" dt="2020-09-11T12:31:48.848" v="1228" actId="1076"/>
          <ac:spMkLst>
            <pc:docMk/>
            <pc:sldMk cId="1451593894" sldId="259"/>
            <ac:spMk id="5" creationId="{BD8480E6-856C-48C4-9E96-4A8B6BC99478}"/>
          </ac:spMkLst>
        </pc:spChg>
        <pc:spChg chg="mod">
          <ac:chgData name="Antonio Osamu Katagiri Tanaka" userId="2c28225e-d492-4964-8551-1b0a3c65dda0" providerId="ADAL" clId="{17BC79A0-2220-4A04-A32F-50EE2E318482}" dt="2020-09-11T12:28:58.981" v="1216" actId="1076"/>
          <ac:spMkLst>
            <pc:docMk/>
            <pc:sldMk cId="1451593894" sldId="259"/>
            <ac:spMk id="6" creationId="{670D99A8-6C0F-43F3-BE08-3FA5306DC34F}"/>
          </ac:spMkLst>
        </pc:spChg>
        <pc:picChg chg="mod">
          <ac:chgData name="Antonio Osamu Katagiri Tanaka" userId="2c28225e-d492-4964-8551-1b0a3c65dda0" providerId="ADAL" clId="{17BC79A0-2220-4A04-A32F-50EE2E318482}" dt="2020-09-11T12:29:06.776" v="1217" actId="1076"/>
          <ac:picMkLst>
            <pc:docMk/>
            <pc:sldMk cId="1451593894" sldId="259"/>
            <ac:picMk id="2" creationId="{461604FF-FA76-4ADE-A9F8-FF851373174D}"/>
          </ac:picMkLst>
        </pc:picChg>
        <pc:picChg chg="mod">
          <ac:chgData name="Antonio Osamu Katagiri Tanaka" userId="2c28225e-d492-4964-8551-1b0a3c65dda0" providerId="ADAL" clId="{17BC79A0-2220-4A04-A32F-50EE2E318482}" dt="2020-09-11T12:28:58.981" v="1216" actId="1076"/>
          <ac:picMkLst>
            <pc:docMk/>
            <pc:sldMk cId="1451593894" sldId="259"/>
            <ac:picMk id="3" creationId="{EACA21CA-80E9-476B-8833-5D5DFE5E52D0}"/>
          </ac:picMkLst>
        </pc:picChg>
      </pc:sldChg>
      <pc:sldChg chg="addSp delSp modSp del mod modShow">
        <pc:chgData name="Antonio Osamu Katagiri Tanaka" userId="2c28225e-d492-4964-8551-1b0a3c65dda0" providerId="ADAL" clId="{17BC79A0-2220-4A04-A32F-50EE2E318482}" dt="2020-09-11T12:28:28.662" v="1213" actId="2696"/>
        <pc:sldMkLst>
          <pc:docMk/>
          <pc:sldMk cId="2680985583" sldId="259"/>
        </pc:sldMkLst>
        <pc:spChg chg="del">
          <ac:chgData name="Antonio Osamu Katagiri Tanaka" userId="2c28225e-d492-4964-8551-1b0a3c65dda0" providerId="ADAL" clId="{17BC79A0-2220-4A04-A32F-50EE2E318482}" dt="2020-09-11T12:25:43.043" v="1100" actId="478"/>
          <ac:spMkLst>
            <pc:docMk/>
            <pc:sldMk cId="2680985583" sldId="259"/>
            <ac:spMk id="4" creationId="{C8B2753D-ED6E-4855-9BE2-24043AD46C2A}"/>
          </ac:spMkLst>
        </pc:spChg>
        <pc:spChg chg="add mod ord">
          <ac:chgData name="Antonio Osamu Katagiri Tanaka" userId="2c28225e-d492-4964-8551-1b0a3c65dda0" providerId="ADAL" clId="{17BC79A0-2220-4A04-A32F-50EE2E318482}" dt="2020-09-11T12:26:09.584" v="1106" actId="167"/>
          <ac:spMkLst>
            <pc:docMk/>
            <pc:sldMk cId="2680985583" sldId="259"/>
            <ac:spMk id="6" creationId="{670D99A8-6C0F-43F3-BE08-3FA5306DC34F}"/>
          </ac:spMkLst>
        </pc:spChg>
        <pc:spChg chg="add mod">
          <ac:chgData name="Antonio Osamu Katagiri Tanaka" userId="2c28225e-d492-4964-8551-1b0a3c65dda0" providerId="ADAL" clId="{17BC79A0-2220-4A04-A32F-50EE2E318482}" dt="2020-09-11T10:39:39.664" v="311"/>
          <ac:spMkLst>
            <pc:docMk/>
            <pc:sldMk cId="2680985583" sldId="259"/>
            <ac:spMk id="7" creationId="{C8C7C7FC-855B-40FC-A256-62EEC0EC5EFC}"/>
          </ac:spMkLst>
        </pc:spChg>
        <pc:grpChg chg="del mod">
          <ac:chgData name="Antonio Osamu Katagiri Tanaka" userId="2c28225e-d492-4964-8551-1b0a3c65dda0" providerId="ADAL" clId="{17BC79A0-2220-4A04-A32F-50EE2E318482}" dt="2020-09-11T12:24:42.794" v="1082" actId="478"/>
          <ac:grpSpMkLst>
            <pc:docMk/>
            <pc:sldMk cId="2680985583" sldId="259"/>
            <ac:grpSpMk id="13" creationId="{16B814D0-6FE9-475C-B714-90A24E2D6B46}"/>
          </ac:grpSpMkLst>
        </pc:grpChg>
        <pc:picChg chg="add mod">
          <ac:chgData name="Antonio Osamu Katagiri Tanaka" userId="2c28225e-d492-4964-8551-1b0a3c65dda0" providerId="ADAL" clId="{17BC79A0-2220-4A04-A32F-50EE2E318482}" dt="2020-09-11T12:25:22.631" v="1093" actId="1076"/>
          <ac:picMkLst>
            <pc:docMk/>
            <pc:sldMk cId="2680985583" sldId="259"/>
            <ac:picMk id="2" creationId="{461604FF-FA76-4ADE-A9F8-FF851373174D}"/>
          </ac:picMkLst>
        </pc:picChg>
        <pc:picChg chg="mod">
          <ac:chgData name="Antonio Osamu Katagiri Tanaka" userId="2c28225e-d492-4964-8551-1b0a3c65dda0" providerId="ADAL" clId="{17BC79A0-2220-4A04-A32F-50EE2E318482}" dt="2020-09-11T12:25:38.947" v="1099" actId="1076"/>
          <ac:picMkLst>
            <pc:docMk/>
            <pc:sldMk cId="2680985583" sldId="259"/>
            <ac:picMk id="3" creationId="{EACA21CA-80E9-476B-8833-5D5DFE5E52D0}"/>
          </ac:picMkLst>
        </pc:pic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4056039362" sldId="260"/>
        </pc:sldMkLst>
      </pc:sldChg>
      <pc:sldChg chg="addSp modSp del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281537743" sldId="262"/>
        </pc:sldMkLst>
        <pc:spChg chg="add mod">
          <ac:chgData name="Antonio Osamu Katagiri Tanaka" userId="2c28225e-d492-4964-8551-1b0a3c65dda0" providerId="ADAL" clId="{17BC79A0-2220-4A04-A32F-50EE2E318482}" dt="2020-09-11T10:39:44.753" v="313"/>
          <ac:spMkLst>
            <pc:docMk/>
            <pc:sldMk cId="281537743" sldId="262"/>
            <ac:spMk id="10" creationId="{C08D1C7C-253D-48CD-9EA9-EE7A9D60CEB8}"/>
          </ac:spMkLst>
        </pc:spChg>
      </pc:sldChg>
      <pc:sldChg chg="del">
        <pc:chgData name="Antonio Osamu Katagiri Tanaka" userId="2c28225e-d492-4964-8551-1b0a3c65dda0" providerId="ADAL" clId="{17BC79A0-2220-4A04-A32F-50EE2E318482}" dt="2020-09-11T12:54:39.552" v="1483" actId="47"/>
        <pc:sldMkLst>
          <pc:docMk/>
          <pc:sldMk cId="3604131991" sldId="263"/>
        </pc:sldMkLst>
      </pc:sldChg>
      <pc:sldChg chg="del">
        <pc:chgData name="Antonio Osamu Katagiri Tanaka" userId="2c28225e-d492-4964-8551-1b0a3c65dda0" providerId="ADAL" clId="{17BC79A0-2220-4A04-A32F-50EE2E318482}" dt="2020-09-11T13:07:43.442" v="1587" actId="47"/>
        <pc:sldMkLst>
          <pc:docMk/>
          <pc:sldMk cId="708711930" sldId="276"/>
        </pc:sldMkLst>
      </pc:sldChg>
      <pc:sldChg chg="addSp delSp modSp mod ord">
        <pc:chgData name="Antonio Osamu Katagiri Tanaka" userId="2c28225e-d492-4964-8551-1b0a3c65dda0" providerId="ADAL" clId="{17BC79A0-2220-4A04-A32F-50EE2E318482}" dt="2020-09-11T14:05:22.261" v="2172" actId="164"/>
        <pc:sldMkLst>
          <pc:docMk/>
          <pc:sldMk cId="2232161063" sldId="281"/>
        </pc:sldMkLst>
        <pc:spChg chg="add mod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4" creationId="{270096AE-87C6-4593-AE29-B5FE29BD33D1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8" creationId="{DAC8732C-94BF-49B8-B00F-48D7788FBF0D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0" creationId="{C2336532-5598-4F2C-811F-7E04C2159998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2" creationId="{FA40273A-7B3A-4920-BAD0-5E4F866BF07E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4" creationId="{CB3D0A89-1585-4BFA-88B6-EDF6C2FE89F2}"/>
          </ac:spMkLst>
        </pc:spChg>
        <pc:grpChg chg="add mod">
          <ac:chgData name="Antonio Osamu Katagiri Tanaka" userId="2c28225e-d492-4964-8551-1b0a3c65dda0" providerId="ADAL" clId="{17BC79A0-2220-4A04-A32F-50EE2E318482}" dt="2020-09-11T14:05:22.261" v="2172" actId="164"/>
          <ac:grpSpMkLst>
            <pc:docMk/>
            <pc:sldMk cId="2232161063" sldId="281"/>
            <ac:grpSpMk id="7" creationId="{4B113295-7141-4203-8601-18080E62B755}"/>
          </ac:grpSpMkLst>
        </pc:grpChg>
        <pc:grpChg chg="del">
          <ac:chgData name="Antonio Osamu Katagiri Tanaka" userId="2c28225e-d492-4964-8551-1b0a3c65dda0" providerId="ADAL" clId="{17BC79A0-2220-4A04-A32F-50EE2E318482}" dt="2020-09-11T14:04:20.236" v="2143" actId="165"/>
          <ac:grpSpMkLst>
            <pc:docMk/>
            <pc:sldMk cId="2232161063" sldId="281"/>
            <ac:grpSpMk id="16" creationId="{37448118-9319-45DD-9327-122B853C8F71}"/>
          </ac:grpSpMkLst>
        </pc:grpChg>
        <pc:picChg chg="add mod">
          <ac:chgData name="Antonio Osamu Katagiri Tanaka" userId="2c28225e-d492-4964-8551-1b0a3c65dda0" providerId="ADAL" clId="{17BC79A0-2220-4A04-A32F-50EE2E318482}" dt="2020-09-11T14:05:22.261" v="2172" actId="164"/>
          <ac:picMkLst>
            <pc:docMk/>
            <pc:sldMk cId="2232161063" sldId="281"/>
            <ac:picMk id="3" creationId="{195331B2-2A94-41A8-AFBA-1DECC0ED4578}"/>
          </ac:picMkLst>
        </pc:picChg>
        <pc:picChg chg="mod topLvl">
          <ac:chgData name="Antonio Osamu Katagiri Tanaka" userId="2c28225e-d492-4964-8551-1b0a3c65dda0" providerId="ADAL" clId="{17BC79A0-2220-4A04-A32F-50EE2E318482}" dt="2020-09-11T14:05:22.261" v="2172" actId="164"/>
          <ac:picMkLst>
            <pc:docMk/>
            <pc:sldMk cId="2232161063" sldId="281"/>
            <ac:picMk id="5" creationId="{85610414-5275-47EA-81E4-958F9F391888}"/>
          </ac:picMkLst>
        </pc:picChg>
      </pc:sldChg>
      <pc:sldChg chg="modSp mod ord modShow">
        <pc:chgData name="Antonio Osamu Katagiri Tanaka" userId="2c28225e-d492-4964-8551-1b0a3c65dda0" providerId="ADAL" clId="{17BC79A0-2220-4A04-A32F-50EE2E318482}" dt="2020-09-11T14:23:01.869" v="2209" actId="729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17BC79A0-2220-4A04-A32F-50EE2E318482}" dt="2020-09-11T14:22:41.472" v="2208"/>
          <ac:spMkLst>
            <pc:docMk/>
            <pc:sldMk cId="257131394" sldId="282"/>
            <ac:spMk id="3" creationId="{24777F15-93EA-4763-AE35-331265BC4824}"/>
          </ac:spMkLst>
        </pc:sp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734502709" sldId="283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450346797" sldId="284"/>
        </pc:sldMkLst>
      </pc:sldChg>
      <pc:sldChg chg="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610008429" sldId="285"/>
        </pc:sldMkLst>
      </pc:sldChg>
      <pc:sldChg chg="addSp modSp mod ord modShow">
        <pc:chgData name="Antonio Osamu Katagiri Tanaka" userId="2c28225e-d492-4964-8551-1b0a3c65dda0" providerId="ADAL" clId="{17BC79A0-2220-4A04-A32F-50EE2E318482}" dt="2020-09-11T13:08:32.583" v="1619" actId="729"/>
        <pc:sldMkLst>
          <pc:docMk/>
          <pc:sldMk cId="3511008730" sldId="286"/>
        </pc:sldMkLst>
        <pc:spChg chg="add mod">
          <ac:chgData name="Antonio Osamu Katagiri Tanaka" userId="2c28225e-d492-4964-8551-1b0a3c65dda0" providerId="ADAL" clId="{17BC79A0-2220-4A04-A32F-50EE2E318482}" dt="2020-09-11T13:08:26.463" v="1618" actId="6549"/>
          <ac:spMkLst>
            <pc:docMk/>
            <pc:sldMk cId="3511008730" sldId="286"/>
            <ac:spMk id="3" creationId="{A51735EA-364F-4DB6-9E9D-FCF1E7778F2A}"/>
          </ac:spMkLst>
        </pc:spChg>
        <pc:spChg chg="mod">
          <ac:chgData name="Antonio Osamu Katagiri Tanaka" userId="2c28225e-d492-4964-8551-1b0a3c65dda0" providerId="ADAL" clId="{17BC79A0-2220-4A04-A32F-50EE2E318482}" dt="2020-09-11T13:08:02.455" v="1594" actId="20577"/>
          <ac:spMkLst>
            <pc:docMk/>
            <pc:sldMk cId="3511008730" sldId="286"/>
            <ac:spMk id="6" creationId="{68498D33-5ADF-49CD-95AC-DE0439FB067A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4:11:43.332" v="2193" actId="1076"/>
        <pc:sldMkLst>
          <pc:docMk/>
          <pc:sldMk cId="2055834938" sldId="287"/>
        </pc:sldMkLst>
        <pc:spChg chg="del">
          <ac:chgData name="Antonio Osamu Katagiri Tanaka" userId="2c28225e-d492-4964-8551-1b0a3c65dda0" providerId="ADAL" clId="{17BC79A0-2220-4A04-A32F-50EE2E318482}" dt="2020-09-11T09:44:56.024" v="25" actId="478"/>
          <ac:spMkLst>
            <pc:docMk/>
            <pc:sldMk cId="2055834938" sldId="287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4" creationId="{749A7DB7-43CE-4B51-86DB-8EFA7564D5D3}"/>
          </ac:spMkLst>
        </pc:spChg>
        <pc:spChg chg="mod">
          <ac:chgData name="Antonio Osamu Katagiri Tanaka" userId="2c28225e-d492-4964-8551-1b0a3c65dda0" providerId="ADAL" clId="{17BC79A0-2220-4A04-A32F-50EE2E318482}" dt="2020-09-11T09:45:39.826" v="37" actId="1076"/>
          <ac:spMkLst>
            <pc:docMk/>
            <pc:sldMk cId="2055834938" sldId="287"/>
            <ac:spMk id="5" creationId="{075B97FA-FB14-415C-8EF3-AE058C17361D}"/>
          </ac:spMkLst>
        </pc:spChg>
        <pc:spChg chg="del">
          <ac:chgData name="Antonio Osamu Katagiri Tanaka" userId="2c28225e-d492-4964-8551-1b0a3c65dda0" providerId="ADAL" clId="{17BC79A0-2220-4A04-A32F-50EE2E318482}" dt="2020-09-11T09:44:12.930" v="22" actId="478"/>
          <ac:spMkLst>
            <pc:docMk/>
            <pc:sldMk cId="2055834938" sldId="287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9" creationId="{7381DF00-87AC-412F-81FB-9E8871094FD7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12" creationId="{0BC4C15F-679F-4CC3-9D40-7DBC787C32B7}"/>
          </ac:spMkLst>
        </pc:spChg>
        <pc:spChg chg="mod">
          <ac:chgData name="Antonio Osamu Katagiri Tanaka" userId="2c28225e-d492-4964-8551-1b0a3c65dda0" providerId="ADAL" clId="{17BC79A0-2220-4A04-A32F-50EE2E318482}" dt="2020-09-11T09:44:05.216" v="21"/>
          <ac:spMkLst>
            <pc:docMk/>
            <pc:sldMk cId="2055834938" sldId="287"/>
            <ac:spMk id="22" creationId="{AFCD40CB-7C84-43D1-B90F-ADB04372E7AE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24" creationId="{86D5BC90-C999-4CCF-AF69-1D2F7897C244}"/>
          </ac:spMkLst>
        </pc:spChg>
        <pc:spChg chg="add mod">
          <ac:chgData name="Antonio Osamu Katagiri Tanaka" userId="2c28225e-d492-4964-8551-1b0a3c65dda0" providerId="ADAL" clId="{17BC79A0-2220-4A04-A32F-50EE2E318482}" dt="2020-09-11T14:11:43.332" v="2193" actId="1076"/>
          <ac:spMkLst>
            <pc:docMk/>
            <pc:sldMk cId="2055834938" sldId="287"/>
            <ac:spMk id="25" creationId="{74D9C035-CA19-4A2E-B3AA-BD98BAF82A33}"/>
          </ac:spMkLst>
        </pc:spChg>
        <pc:spChg chg="mod">
          <ac:chgData name="Antonio Osamu Katagiri Tanaka" userId="2c28225e-d492-4964-8551-1b0a3c65dda0" providerId="ADAL" clId="{17BC79A0-2220-4A04-A32F-50EE2E318482}" dt="2020-09-11T09:47:51.191" v="38" actId="947"/>
          <ac:spMkLst>
            <pc:docMk/>
            <pc:sldMk cId="2055834938" sldId="287"/>
            <ac:spMk id="26" creationId="{37C2579D-9E75-4024-89F7-214E0830F443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28" creationId="{095163F1-2767-47AF-B558-BCDEB8E44C9B}"/>
          </ac:spMkLst>
        </pc:spChg>
        <pc:grpChg chg="mod">
          <ac:chgData name="Antonio Osamu Katagiri Tanaka" userId="2c28225e-d492-4964-8551-1b0a3c65dda0" providerId="ADAL" clId="{17BC79A0-2220-4A04-A32F-50EE2E318482}" dt="2020-09-11T09:42:58.744" v="17"/>
          <ac:grpSpMkLst>
            <pc:docMk/>
            <pc:sldMk cId="2055834938" sldId="287"/>
            <ac:grpSpMk id="29" creationId="{97106132-ED61-4E99-A4FE-6523E16B523E}"/>
          </ac:grpSpMkLst>
        </pc:grpChg>
        <pc:grpChg chg="mod">
          <ac:chgData name="Antonio Osamu Katagiri Tanaka" userId="2c28225e-d492-4964-8551-1b0a3c65dda0" providerId="ADAL" clId="{17BC79A0-2220-4A04-A32F-50EE2E318482}" dt="2020-09-11T09:42:58.744" v="17"/>
          <ac:grpSpMkLst>
            <pc:docMk/>
            <pc:sldMk cId="2055834938" sldId="287"/>
            <ac:grpSpMk id="30" creationId="{B8024258-D067-49B6-AADC-CA3B4BD5C6F1}"/>
          </ac:grpSpMkLst>
        </pc:grpChg>
        <pc:grpChg chg="mod">
          <ac:chgData name="Antonio Osamu Katagiri Tanaka" userId="2c28225e-d492-4964-8551-1b0a3c65dda0" providerId="ADAL" clId="{17BC79A0-2220-4A04-A32F-50EE2E318482}" dt="2020-09-11T09:45:39.826" v="37" actId="1076"/>
          <ac:grpSpMkLst>
            <pc:docMk/>
            <pc:sldMk cId="2055834938" sldId="287"/>
            <ac:grpSpMk id="31" creationId="{059EF6A4-F08B-4599-8384-CBCA27854B8B}"/>
          </ac:grpSpMkLst>
        </pc:grpChg>
        <pc:picChg chg="del">
          <ac:chgData name="Antonio Osamu Katagiri Tanaka" userId="2c28225e-d492-4964-8551-1b0a3c65dda0" providerId="ADAL" clId="{17BC79A0-2220-4A04-A32F-50EE2E318482}" dt="2020-09-11T09:41:55.541" v="2" actId="478"/>
          <ac:picMkLst>
            <pc:docMk/>
            <pc:sldMk cId="2055834938" sldId="287"/>
            <ac:picMk id="11" creationId="{7DE39CD2-6457-4EF6-BF63-573A105E8D8C}"/>
          </ac:picMkLst>
        </pc:picChg>
        <pc:picChg chg="del">
          <ac:chgData name="Antonio Osamu Katagiri Tanaka" userId="2c28225e-d492-4964-8551-1b0a3c65dda0" providerId="ADAL" clId="{17BC79A0-2220-4A04-A32F-50EE2E318482}" dt="2020-09-11T09:41:58.547" v="3" actId="478"/>
          <ac:picMkLst>
            <pc:docMk/>
            <pc:sldMk cId="2055834938" sldId="287"/>
            <ac:picMk id="13" creationId="{F78AE00B-3090-4117-8F31-AB557DD18CDB}"/>
          </ac:picMkLst>
        </pc:picChg>
        <pc:picChg chg="mod">
          <ac:chgData name="Antonio Osamu Katagiri Tanaka" userId="2c28225e-d492-4964-8551-1b0a3c65dda0" providerId="ADAL" clId="{17BC79A0-2220-4A04-A32F-50EE2E318482}" dt="2020-09-11T09:45:39.826" v="37" actId="1076"/>
          <ac:picMkLst>
            <pc:docMk/>
            <pc:sldMk cId="2055834938" sldId="287"/>
            <ac:picMk id="33" creationId="{430813FA-B5D8-4724-BF32-47D444AC30DB}"/>
          </ac:picMkLst>
        </pc:picChg>
        <pc:picChg chg="mod">
          <ac:chgData name="Antonio Osamu Katagiri Tanaka" userId="2c28225e-d492-4964-8551-1b0a3c65dda0" providerId="ADAL" clId="{17BC79A0-2220-4A04-A32F-50EE2E318482}" dt="2020-09-11T09:45:39.826" v="37" actId="1076"/>
          <ac:picMkLst>
            <pc:docMk/>
            <pc:sldMk cId="2055834938" sldId="287"/>
            <ac:picMk id="34" creationId="{24551606-D48C-4CE6-8BC9-819810AF3BEA}"/>
          </ac:picMkLst>
        </pc:picChg>
      </pc:sldChg>
      <pc:sldChg chg="delSp modSp mod ord">
        <pc:chgData name="Antonio Osamu Katagiri Tanaka" userId="2c28225e-d492-4964-8551-1b0a3c65dda0" providerId="ADAL" clId="{17BC79A0-2220-4A04-A32F-50EE2E318482}" dt="2020-09-11T12:56:45.478" v="1491" actId="1076"/>
        <pc:sldMkLst>
          <pc:docMk/>
          <pc:sldMk cId="394304373" sldId="289"/>
        </pc:sldMkLst>
        <pc:spChg chg="mod">
          <ac:chgData name="Antonio Osamu Katagiri Tanaka" userId="2c28225e-d492-4964-8551-1b0a3c65dda0" providerId="ADAL" clId="{17BC79A0-2220-4A04-A32F-50EE2E318482}" dt="2020-09-11T12:56:45.478" v="1491" actId="1076"/>
          <ac:spMkLst>
            <pc:docMk/>
            <pc:sldMk cId="394304373" sldId="289"/>
            <ac:spMk id="13" creationId="{1EA78C7B-302A-4189-9111-7C8D89DD7A4D}"/>
          </ac:spMkLst>
        </pc:spChg>
        <pc:grpChg chg="mod">
          <ac:chgData name="Antonio Osamu Katagiri Tanaka" userId="2c28225e-d492-4964-8551-1b0a3c65dda0" providerId="ADAL" clId="{17BC79A0-2220-4A04-A32F-50EE2E318482}" dt="2020-09-11T12:56:45.478" v="1491" actId="1076"/>
          <ac:grpSpMkLst>
            <pc:docMk/>
            <pc:sldMk cId="394304373" sldId="289"/>
            <ac:grpSpMk id="14" creationId="{482C081A-CB38-4D63-8631-11AB4871D2C0}"/>
          </ac:grpSpMkLst>
        </pc:grp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29" creationId="{B14E5ED7-D582-4E30-B853-E88FEAC0F236}"/>
          </ac:picMkLst>
        </pc:pic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30" creationId="{B27F8A38-110D-4D4A-AC39-F372C7FF335A}"/>
          </ac:picMkLst>
        </pc:picChg>
        <pc:picChg chg="del">
          <ac:chgData name="Antonio Osamu Katagiri Tanaka" userId="2c28225e-d492-4964-8551-1b0a3c65dda0" providerId="ADAL" clId="{17BC79A0-2220-4A04-A32F-50EE2E318482}" dt="2020-09-11T12:56:20.431" v="1487" actId="478"/>
          <ac:picMkLst>
            <pc:docMk/>
            <pc:sldMk cId="394304373" sldId="289"/>
            <ac:picMk id="31" creationId="{A02D8833-8C16-4C50-818D-EA9918A3B552}"/>
          </ac:picMkLst>
        </pc:pic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32" creationId="{D635A515-7FD1-4C4A-95D0-F77831EBBD36}"/>
          </ac:picMkLst>
        </pc:picChg>
        <pc:cxnChg chg="mod">
          <ac:chgData name="Antonio Osamu Katagiri Tanaka" userId="2c28225e-d492-4964-8551-1b0a3c65dda0" providerId="ADAL" clId="{17BC79A0-2220-4A04-A32F-50EE2E318482}" dt="2020-09-11T12:56:45.478" v="1491" actId="1076"/>
          <ac:cxnSpMkLst>
            <pc:docMk/>
            <pc:sldMk cId="394304373" sldId="289"/>
            <ac:cxnSpMk id="33" creationId="{9A68E07E-5A50-4F4B-8BF3-72A4B2328B6C}"/>
          </ac:cxnSpMkLst>
        </pc:cxnChg>
      </pc:sldChg>
      <pc:sldChg chg="modSp mod ord">
        <pc:chgData name="Antonio Osamu Katagiri Tanaka" userId="2c28225e-d492-4964-8551-1b0a3c65dda0" providerId="ADAL" clId="{17BC79A0-2220-4A04-A32F-50EE2E318482}" dt="2020-09-11T14:30:39.107" v="2246" actId="20577"/>
        <pc:sldMkLst>
          <pc:docMk/>
          <pc:sldMk cId="14998666" sldId="290"/>
        </pc:sldMkLst>
        <pc:spChg chg="mod">
          <ac:chgData name="Antonio Osamu Katagiri Tanaka" userId="2c28225e-d492-4964-8551-1b0a3c65dda0" providerId="ADAL" clId="{17BC79A0-2220-4A04-A32F-50EE2E318482}" dt="2020-09-11T14:30:39.107" v="2246" actId="20577"/>
          <ac:spMkLst>
            <pc:docMk/>
            <pc:sldMk cId="14998666" sldId="290"/>
            <ac:spMk id="6" creationId="{68498D33-5ADF-49CD-95AC-DE0439FB067A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5:10:23.213" v="2339" actId="20577"/>
        <pc:sldMkLst>
          <pc:docMk/>
          <pc:sldMk cId="3527803502" sldId="291"/>
        </pc:sldMkLst>
        <pc:spChg chg="mod">
          <ac:chgData name="Antonio Osamu Katagiri Tanaka" userId="2c28225e-d492-4964-8551-1b0a3c65dda0" providerId="ADAL" clId="{17BC79A0-2220-4A04-A32F-50EE2E318482}" dt="2020-09-11T09:53:13.528" v="56" actId="14100"/>
          <ac:spMkLst>
            <pc:docMk/>
            <pc:sldMk cId="3527803502" sldId="291"/>
            <ac:spMk id="12" creationId="{03EB2303-C316-496D-BE6F-97D8F1A0E27C}"/>
          </ac:spMkLst>
        </pc:spChg>
        <pc:spChg chg="mod">
          <ac:chgData name="Antonio Osamu Katagiri Tanaka" userId="2c28225e-d492-4964-8551-1b0a3c65dda0" providerId="ADAL" clId="{17BC79A0-2220-4A04-A32F-50EE2E318482}" dt="2020-09-11T15:10:10.314" v="2334" actId="20577"/>
          <ac:spMkLst>
            <pc:docMk/>
            <pc:sldMk cId="3527803502" sldId="291"/>
            <ac:spMk id="13" creationId="{19C255B8-45AC-4366-881C-93ED0CC3FCC6}"/>
          </ac:spMkLst>
        </pc:spChg>
        <pc:spChg chg="mod">
          <ac:chgData name="Antonio Osamu Katagiri Tanaka" userId="2c28225e-d492-4964-8551-1b0a3c65dda0" providerId="ADAL" clId="{17BC79A0-2220-4A04-A32F-50EE2E318482}" dt="2020-09-11T15:10:23.213" v="2339" actId="20577"/>
          <ac:spMkLst>
            <pc:docMk/>
            <pc:sldMk cId="3527803502" sldId="291"/>
            <ac:spMk id="14" creationId="{E058E390-80E2-480A-821F-D6C3C94A4643}"/>
          </ac:spMkLst>
        </pc:spChg>
        <pc:picChg chg="add mod ord">
          <ac:chgData name="Antonio Osamu Katagiri Tanaka" userId="2c28225e-d492-4964-8551-1b0a3c65dda0" providerId="ADAL" clId="{17BC79A0-2220-4A04-A32F-50EE2E318482}" dt="2020-09-11T09:51:05.710" v="44" actId="167"/>
          <ac:picMkLst>
            <pc:docMk/>
            <pc:sldMk cId="3527803502" sldId="291"/>
            <ac:picMk id="3" creationId="{CFE8AA78-6384-40F5-8446-B7C354B5431B}"/>
          </ac:picMkLst>
        </pc:picChg>
        <pc:picChg chg="add mod ord">
          <ac:chgData name="Antonio Osamu Katagiri Tanaka" userId="2c28225e-d492-4964-8551-1b0a3c65dda0" providerId="ADAL" clId="{17BC79A0-2220-4A04-A32F-50EE2E318482}" dt="2020-09-11T09:53:05.292" v="53" actId="167"/>
          <ac:picMkLst>
            <pc:docMk/>
            <pc:sldMk cId="3527803502" sldId="291"/>
            <ac:picMk id="4" creationId="{B0847924-ECDC-4FE8-84DA-85BC7A82D855}"/>
          </ac:picMkLst>
        </pc:picChg>
        <pc:picChg chg="del">
          <ac:chgData name="Antonio Osamu Katagiri Tanaka" userId="2c28225e-d492-4964-8551-1b0a3c65dda0" providerId="ADAL" clId="{17BC79A0-2220-4A04-A32F-50EE2E318482}" dt="2020-09-11T09:51:23.187" v="48" actId="478"/>
          <ac:picMkLst>
            <pc:docMk/>
            <pc:sldMk cId="3527803502" sldId="291"/>
            <ac:picMk id="9" creationId="{02B4F14E-DFAF-46F9-BB75-9DBA70009F5E}"/>
          </ac:picMkLst>
        </pc:picChg>
        <pc:picChg chg="del">
          <ac:chgData name="Antonio Osamu Katagiri Tanaka" userId="2c28225e-d492-4964-8551-1b0a3c65dda0" providerId="ADAL" clId="{17BC79A0-2220-4A04-A32F-50EE2E318482}" dt="2020-09-11T09:50:48.512" v="40" actId="478"/>
          <ac:picMkLst>
            <pc:docMk/>
            <pc:sldMk cId="3527803502" sldId="291"/>
            <ac:picMk id="10" creationId="{CB0667E7-61B5-48C7-B11A-918BD8B2D567}"/>
          </ac:picMkLst>
        </pc:picChg>
      </pc:sldChg>
      <pc:sldChg chg="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44370093" sldId="292"/>
        </pc:sldMkLst>
        <pc:spChg chg="mod">
          <ac:chgData name="Antonio Osamu Katagiri Tanaka" userId="2c28225e-d492-4964-8551-1b0a3c65dda0" providerId="ADAL" clId="{17BC79A0-2220-4A04-A32F-50EE2E318482}" dt="2020-09-11T10:56:43.184" v="387" actId="1076"/>
          <ac:spMkLst>
            <pc:docMk/>
            <pc:sldMk cId="344370093" sldId="292"/>
            <ac:spMk id="17" creationId="{996EE166-19CA-449F-8BF1-30F76683D317}"/>
          </ac:spMkLst>
        </pc:spChg>
        <pc:spChg chg="mod">
          <ac:chgData name="Antonio Osamu Katagiri Tanaka" userId="2c28225e-d492-4964-8551-1b0a3c65dda0" providerId="ADAL" clId="{17BC79A0-2220-4A04-A32F-50EE2E318482}" dt="2020-09-11T11:17:07.659" v="593"/>
          <ac:spMkLst>
            <pc:docMk/>
            <pc:sldMk cId="344370093" sldId="292"/>
            <ac:spMk id="25" creationId="{BEBC371F-465D-413B-B1EB-B0993F88C691}"/>
          </ac:spMkLst>
        </pc:sp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605049051" sldId="293"/>
        </pc:sldMkLst>
      </pc:sldChg>
      <pc:sldChg chg="del">
        <pc:chgData name="Antonio Osamu Katagiri Tanaka" userId="2c28225e-d492-4964-8551-1b0a3c65dda0" providerId="ADAL" clId="{17BC79A0-2220-4A04-A32F-50EE2E318482}" dt="2020-09-11T12:54:30.270" v="1482" actId="47"/>
        <pc:sldMkLst>
          <pc:docMk/>
          <pc:sldMk cId="1711378756" sldId="296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842560658" sldId="312"/>
        </pc:sldMkLst>
      </pc:sldChg>
      <pc:sldChg chg="mod ord modShow">
        <pc:chgData name="Antonio Osamu Katagiri Tanaka" userId="2c28225e-d492-4964-8551-1b0a3c65dda0" providerId="ADAL" clId="{17BC79A0-2220-4A04-A32F-50EE2E318482}" dt="2020-09-11T14:53:26.915" v="2311" actId="729"/>
        <pc:sldMkLst>
          <pc:docMk/>
          <pc:sldMk cId="3218358117" sldId="313"/>
        </pc:sldMkLst>
      </pc:sldChg>
      <pc:sldChg chg="addSp delSp modSp mod ord">
        <pc:chgData name="Antonio Osamu Katagiri Tanaka" userId="2c28225e-d492-4964-8551-1b0a3c65dda0" providerId="ADAL" clId="{17BC79A0-2220-4A04-A32F-50EE2E318482}" dt="2020-09-11T14:23:55.766" v="2214" actId="1076"/>
        <pc:sldMkLst>
          <pc:docMk/>
          <pc:sldMk cId="834558015" sldId="314"/>
        </pc:sldMkLst>
        <pc:picChg chg="add mod">
          <ac:chgData name="Antonio Osamu Katagiri Tanaka" userId="2c28225e-d492-4964-8551-1b0a3c65dda0" providerId="ADAL" clId="{17BC79A0-2220-4A04-A32F-50EE2E318482}" dt="2020-09-11T14:23:55.766" v="2214" actId="1076"/>
          <ac:picMkLst>
            <pc:docMk/>
            <pc:sldMk cId="834558015" sldId="314"/>
            <ac:picMk id="2" creationId="{02445280-97A7-4AB7-A5EE-CD79820787A7}"/>
          </ac:picMkLst>
        </pc:picChg>
        <pc:picChg chg="del">
          <ac:chgData name="Antonio Osamu Katagiri Tanaka" userId="2c28225e-d492-4964-8551-1b0a3c65dda0" providerId="ADAL" clId="{17BC79A0-2220-4A04-A32F-50EE2E318482}" dt="2020-09-11T14:23:37.524" v="2210" actId="478"/>
          <ac:picMkLst>
            <pc:docMk/>
            <pc:sldMk cId="834558015" sldId="314"/>
            <ac:picMk id="13" creationId="{C7FC79E2-7A43-4197-9CEA-AF59DDDA628A}"/>
          </ac:picMkLst>
        </pc:pic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677070188" sldId="315"/>
        </pc:sldMkLst>
      </pc:sldChg>
      <pc:sldChg chg="modSp mod ord modShow">
        <pc:chgData name="Antonio Osamu Katagiri Tanaka" userId="2c28225e-d492-4964-8551-1b0a3c65dda0" providerId="ADAL" clId="{17BC79A0-2220-4A04-A32F-50EE2E318482}" dt="2020-09-11T14:53:26.915" v="2311" actId="729"/>
        <pc:sldMkLst>
          <pc:docMk/>
          <pc:sldMk cId="2465269886" sldId="316"/>
        </pc:sldMkLst>
        <pc:spChg chg="mod">
          <ac:chgData name="Antonio Osamu Katagiri Tanaka" userId="2c28225e-d492-4964-8551-1b0a3c65dda0" providerId="ADAL" clId="{17BC79A0-2220-4A04-A32F-50EE2E318482}" dt="2020-09-11T14:40:31.226" v="2310"/>
          <ac:spMkLst>
            <pc:docMk/>
            <pc:sldMk cId="2465269886" sldId="316"/>
            <ac:spMk id="6" creationId="{8C93FB26-EB9E-4624-8422-BFB28A3FB662}"/>
          </ac:spMkLst>
        </pc:spChg>
      </pc:sldChg>
      <pc:sldChg chg="modSp mod">
        <pc:chgData name="Antonio Osamu Katagiri Tanaka" userId="2c28225e-d492-4964-8551-1b0a3c65dda0" providerId="ADAL" clId="{17BC79A0-2220-4A04-A32F-50EE2E318482}" dt="2020-09-11T15:52:24.129" v="2462" actId="1076"/>
        <pc:sldMkLst>
          <pc:docMk/>
          <pc:sldMk cId="2671330162" sldId="326"/>
        </pc:sldMkLst>
        <pc:spChg chg="mod">
          <ac:chgData name="Antonio Osamu Katagiri Tanaka" userId="2c28225e-d492-4964-8551-1b0a3c65dda0" providerId="ADAL" clId="{17BC79A0-2220-4A04-A32F-50EE2E318482}" dt="2020-09-11T15:52:13.924" v="2460" actId="1076"/>
          <ac:spMkLst>
            <pc:docMk/>
            <pc:sldMk cId="2671330162" sldId="326"/>
            <ac:spMk id="44" creationId="{04E5B158-12C1-4063-BAF0-B67066B0EA03}"/>
          </ac:spMkLst>
        </pc:spChg>
        <pc:spChg chg="mod">
          <ac:chgData name="Antonio Osamu Katagiri Tanaka" userId="2c28225e-d492-4964-8551-1b0a3c65dda0" providerId="ADAL" clId="{17BC79A0-2220-4A04-A32F-50EE2E318482}" dt="2020-09-11T15:51:53.365" v="2448" actId="20577"/>
          <ac:spMkLst>
            <pc:docMk/>
            <pc:sldMk cId="2671330162" sldId="326"/>
            <ac:spMk id="45" creationId="{D8A12315-9AC0-403F-BF7C-7EEE38BA27EA}"/>
          </ac:spMkLst>
        </pc:spChg>
        <pc:spChg chg="mod">
          <ac:chgData name="Antonio Osamu Katagiri Tanaka" userId="2c28225e-d492-4964-8551-1b0a3c65dda0" providerId="ADAL" clId="{17BC79A0-2220-4A04-A32F-50EE2E318482}" dt="2020-09-11T15:52:01.974" v="2455" actId="20577"/>
          <ac:spMkLst>
            <pc:docMk/>
            <pc:sldMk cId="2671330162" sldId="326"/>
            <ac:spMk id="46" creationId="{089FF79F-EE0A-4538-8414-130C2DCC82D1}"/>
          </ac:spMkLst>
        </pc:spChg>
        <pc:spChg chg="mod">
          <ac:chgData name="Antonio Osamu Katagiri Tanaka" userId="2c28225e-d492-4964-8551-1b0a3c65dda0" providerId="ADAL" clId="{17BC79A0-2220-4A04-A32F-50EE2E318482}" dt="2020-09-11T15:51:56.136" v="2450" actId="20577"/>
          <ac:spMkLst>
            <pc:docMk/>
            <pc:sldMk cId="2671330162" sldId="326"/>
            <ac:spMk id="47" creationId="{8F741C00-18F3-458A-AC97-D5B82A9E6D31}"/>
          </ac:spMkLst>
        </pc:spChg>
        <pc:spChg chg="mod">
          <ac:chgData name="Antonio Osamu Katagiri Tanaka" userId="2c28225e-d492-4964-8551-1b0a3c65dda0" providerId="ADAL" clId="{17BC79A0-2220-4A04-A32F-50EE2E318482}" dt="2020-09-11T15:52:24.129" v="2462" actId="1076"/>
          <ac:spMkLst>
            <pc:docMk/>
            <pc:sldMk cId="2671330162" sldId="326"/>
            <ac:spMk id="50" creationId="{0BF4511B-D3FB-4899-9D16-8B084841046E}"/>
          </ac:spMkLst>
        </pc:spChg>
        <pc:spChg chg="mod">
          <ac:chgData name="Antonio Osamu Katagiri Tanaka" userId="2c28225e-d492-4964-8551-1b0a3c65dda0" providerId="ADAL" clId="{17BC79A0-2220-4A04-A32F-50EE2E318482}" dt="2020-09-11T15:51:58.977" v="2452" actId="20577"/>
          <ac:spMkLst>
            <pc:docMk/>
            <pc:sldMk cId="2671330162" sldId="326"/>
            <ac:spMk id="55" creationId="{706B3048-BBBB-480B-8FA9-C983947B0D1E}"/>
          </ac:spMkLst>
        </pc:spChg>
        <pc:picChg chg="mod">
          <ac:chgData name="Antonio Osamu Katagiri Tanaka" userId="2c28225e-d492-4964-8551-1b0a3c65dda0" providerId="ADAL" clId="{17BC79A0-2220-4A04-A32F-50EE2E318482}" dt="2020-09-11T15:52:20.703" v="2461" actId="1076"/>
          <ac:picMkLst>
            <pc:docMk/>
            <pc:sldMk cId="2671330162" sldId="326"/>
            <ac:picMk id="39" creationId="{9B67BDF8-6497-4CFA-985A-A4A98C8526C4}"/>
          </ac:picMkLst>
        </pc:picChg>
      </pc:sldChg>
      <pc:sldChg chg="modSp mod ord modShow">
        <pc:chgData name="Antonio Osamu Katagiri Tanaka" userId="2c28225e-d492-4964-8551-1b0a3c65dda0" providerId="ADAL" clId="{17BC79A0-2220-4A04-A32F-50EE2E318482}" dt="2020-09-11T13:22:38.258" v="2136" actId="729"/>
        <pc:sldMkLst>
          <pc:docMk/>
          <pc:sldMk cId="2979880692" sldId="327"/>
        </pc:sldMkLst>
        <pc:spChg chg="mod">
          <ac:chgData name="Antonio Osamu Katagiri Tanaka" userId="2c28225e-d492-4964-8551-1b0a3c65dda0" providerId="ADAL" clId="{17BC79A0-2220-4A04-A32F-50EE2E318482}" dt="2020-09-11T13:22:28.968" v="2135" actId="1076"/>
          <ac:spMkLst>
            <pc:docMk/>
            <pc:sldMk cId="2979880692" sldId="327"/>
            <ac:spMk id="14" creationId="{B1FDEF3E-1872-41D3-A841-FBE14801F476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3:23:02.066" v="2140" actId="20577"/>
        <pc:sldMkLst>
          <pc:docMk/>
          <pc:sldMk cId="106453707" sldId="329"/>
        </pc:sldMkLst>
        <pc:spChg chg="mod">
          <ac:chgData name="Antonio Osamu Katagiri Tanaka" userId="2c28225e-d492-4964-8551-1b0a3c65dda0" providerId="ADAL" clId="{17BC79A0-2220-4A04-A32F-50EE2E318482}" dt="2020-09-11T13:23:02.066" v="2140" actId="20577"/>
          <ac:spMkLst>
            <pc:docMk/>
            <pc:sldMk cId="106453707" sldId="329"/>
            <ac:spMk id="4" creationId="{8C5BF67E-417D-44CC-89DC-072EB92A6845}"/>
          </ac:spMkLst>
        </pc:spChg>
        <pc:spChg chg="mod">
          <ac:chgData name="Antonio Osamu Katagiri Tanaka" userId="2c28225e-d492-4964-8551-1b0a3c65dda0" providerId="ADAL" clId="{17BC79A0-2220-4A04-A32F-50EE2E318482}" dt="2020-09-11T13:21:50.211" v="2130" actId="1076"/>
          <ac:spMkLst>
            <pc:docMk/>
            <pc:sldMk cId="106453707" sldId="329"/>
            <ac:spMk id="14" creationId="{B1FDEF3E-1872-41D3-A841-FBE14801F476}"/>
          </ac:spMkLst>
        </pc:spChg>
      </pc:sldChg>
      <pc:sldChg chg="modSp mod ord modShow">
        <pc:chgData name="Antonio Osamu Katagiri Tanaka" userId="2c28225e-d492-4964-8551-1b0a3c65dda0" providerId="ADAL" clId="{17BC79A0-2220-4A04-A32F-50EE2E318482}" dt="2020-09-11T13:22:38.258" v="2136" actId="729"/>
        <pc:sldMkLst>
          <pc:docMk/>
          <pc:sldMk cId="388007440" sldId="330"/>
        </pc:sldMkLst>
        <pc:spChg chg="mod">
          <ac:chgData name="Antonio Osamu Katagiri Tanaka" userId="2c28225e-d492-4964-8551-1b0a3c65dda0" providerId="ADAL" clId="{17BC79A0-2220-4A04-A32F-50EE2E318482}" dt="2020-09-11T13:22:00.830" v="2132" actId="255"/>
          <ac:spMkLst>
            <pc:docMk/>
            <pc:sldMk cId="388007440" sldId="330"/>
            <ac:spMk id="14" creationId="{B1FDEF3E-1872-41D3-A841-FBE14801F476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16.327" v="2315" actId="1076"/>
        <pc:sldMkLst>
          <pc:docMk/>
          <pc:sldMk cId="1253488365" sldId="331"/>
        </pc:sldMkLst>
        <pc:spChg chg="mod">
          <ac:chgData name="Antonio Osamu Katagiri Tanaka" userId="2c28225e-d492-4964-8551-1b0a3c65dda0" providerId="ADAL" clId="{17BC79A0-2220-4A04-A32F-50EE2E318482}" dt="2020-09-11T14:56:16.327" v="2315" actId="1076"/>
          <ac:spMkLst>
            <pc:docMk/>
            <pc:sldMk cId="1253488365" sldId="331"/>
            <ac:spMk id="6" creationId="{E2D98D3C-D1C0-4BE9-82F1-CD6E49D44055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27.939" v="2317" actId="1076"/>
        <pc:sldMkLst>
          <pc:docMk/>
          <pc:sldMk cId="805860240" sldId="332"/>
        </pc:sldMkLst>
        <pc:spChg chg="mod">
          <ac:chgData name="Antonio Osamu Katagiri Tanaka" userId="2c28225e-d492-4964-8551-1b0a3c65dda0" providerId="ADAL" clId="{17BC79A0-2220-4A04-A32F-50EE2E318482}" dt="2020-09-11T14:56:27.939" v="2317" actId="1076"/>
          <ac:spMkLst>
            <pc:docMk/>
            <pc:sldMk cId="805860240" sldId="332"/>
            <ac:spMk id="6" creationId="{B578E637-F703-4B1E-9D92-A3018D08DB09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40.954" v="2319" actId="1076"/>
        <pc:sldMkLst>
          <pc:docMk/>
          <pc:sldMk cId="4224130652" sldId="333"/>
        </pc:sldMkLst>
        <pc:spChg chg="mod">
          <ac:chgData name="Antonio Osamu Katagiri Tanaka" userId="2c28225e-d492-4964-8551-1b0a3c65dda0" providerId="ADAL" clId="{17BC79A0-2220-4A04-A32F-50EE2E318482}" dt="2020-09-11T13:20:16.853" v="2125"/>
          <ac:spMkLst>
            <pc:docMk/>
            <pc:sldMk cId="4224130652" sldId="33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17BC79A0-2220-4A04-A32F-50EE2E318482}" dt="2020-09-11T14:56:40.954" v="2319" actId="1076"/>
          <ac:spMkLst>
            <pc:docMk/>
            <pc:sldMk cId="4224130652" sldId="333"/>
            <ac:spMk id="6" creationId="{B578E637-F703-4B1E-9D92-A3018D08DB09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8:50.511" v="2330" actId="20577"/>
        <pc:sldMkLst>
          <pc:docMk/>
          <pc:sldMk cId="3342030583" sldId="334"/>
        </pc:sldMkLst>
        <pc:spChg chg="mod">
          <ac:chgData name="Antonio Osamu Katagiri Tanaka" userId="2c28225e-d492-4964-8551-1b0a3c65dda0" providerId="ADAL" clId="{17BC79A0-2220-4A04-A32F-50EE2E318482}" dt="2020-09-11T14:58:50.511" v="2330" actId="20577"/>
          <ac:spMkLst>
            <pc:docMk/>
            <pc:sldMk cId="3342030583" sldId="334"/>
            <ac:spMk id="7" creationId="{C8050403-371C-4863-B627-52F78E322D3C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163167936" sldId="338"/>
        </pc:sldMkLst>
        <pc:spChg chg="add mod">
          <ac:chgData name="Antonio Osamu Katagiri Tanaka" userId="2c28225e-d492-4964-8551-1b0a3c65dda0" providerId="ADAL" clId="{17BC79A0-2220-4A04-A32F-50EE2E318482}" dt="2020-09-11T09:55:39.677" v="70" actId="1038"/>
          <ac:spMkLst>
            <pc:docMk/>
            <pc:sldMk cId="1163167936" sldId="338"/>
            <ac:spMk id="3" creationId="{7FDBF680-7BF6-459C-9261-4566B47D2659}"/>
          </ac:spMkLst>
        </pc:spChg>
        <pc:spChg chg="del mod">
          <ac:chgData name="Antonio Osamu Katagiri Tanaka" userId="2c28225e-d492-4964-8551-1b0a3c65dda0" providerId="ADAL" clId="{17BC79A0-2220-4A04-A32F-50EE2E318482}" dt="2020-09-11T09:54:58.723" v="58" actId="478"/>
          <ac:spMkLst>
            <pc:docMk/>
            <pc:sldMk cId="1163167936" sldId="338"/>
            <ac:spMk id="10" creationId="{6D8CC9B2-7856-49C1-961A-A7D171B9E9A0}"/>
          </ac:spMkLst>
        </pc:spChg>
      </pc:sldChg>
      <pc:sldChg chg="modSp mod ord modShow">
        <pc:chgData name="Antonio Osamu Katagiri Tanaka" userId="2c28225e-d492-4964-8551-1b0a3c65dda0" providerId="ADAL" clId="{17BC79A0-2220-4A04-A32F-50EE2E318482}" dt="2020-09-11T15:14:38.086" v="2342" actId="729"/>
        <pc:sldMkLst>
          <pc:docMk/>
          <pc:sldMk cId="3286798752" sldId="339"/>
        </pc:sldMkLst>
        <pc:picChg chg="mod">
          <ac:chgData name="Antonio Osamu Katagiri Tanaka" userId="2c28225e-d492-4964-8551-1b0a3c65dda0" providerId="ADAL" clId="{17BC79A0-2220-4A04-A32F-50EE2E318482}" dt="2020-09-11T09:56:23.321" v="71" actId="14100"/>
          <ac:picMkLst>
            <pc:docMk/>
            <pc:sldMk cId="3286798752" sldId="339"/>
            <ac:picMk id="6" creationId="{9CA00B99-270F-47B5-ABEC-1310970BF90E}"/>
          </ac:picMkLst>
        </pc:picChg>
      </pc:sldChg>
      <pc:sldChg chg="mod ord modShow">
        <pc:chgData name="Antonio Osamu Katagiri Tanaka" userId="2c28225e-d492-4964-8551-1b0a3c65dda0" providerId="ADAL" clId="{17BC79A0-2220-4A04-A32F-50EE2E318482}" dt="2020-09-11T15:22:03.460" v="2343" actId="729"/>
        <pc:sldMkLst>
          <pc:docMk/>
          <pc:sldMk cId="1293936250" sldId="340"/>
        </pc:sldMkLst>
      </pc:sldChg>
      <pc:sldChg chg="addSp modSp mod ord">
        <pc:chgData name="Antonio Osamu Katagiri Tanaka" userId="2c28225e-d492-4964-8551-1b0a3c65dda0" providerId="ADAL" clId="{17BC79A0-2220-4A04-A32F-50EE2E318482}" dt="2020-09-11T15:25:57.478" v="2438" actId="14100"/>
        <pc:sldMkLst>
          <pc:docMk/>
          <pc:sldMk cId="3804294268" sldId="341"/>
        </pc:sldMkLst>
        <pc:spChg chg="mod">
          <ac:chgData name="Antonio Osamu Katagiri Tanaka" userId="2c28225e-d492-4964-8551-1b0a3c65dda0" providerId="ADAL" clId="{17BC79A0-2220-4A04-A32F-50EE2E318482}" dt="2020-09-11T15:22:56.857" v="2419" actId="1035"/>
          <ac:spMkLst>
            <pc:docMk/>
            <pc:sldMk cId="3804294268" sldId="341"/>
            <ac:spMk id="5" creationId="{429F961E-5DCA-4290-80D5-983749C41BEC}"/>
          </ac:spMkLst>
        </pc:spChg>
        <pc:spChg chg="mod">
          <ac:chgData name="Antonio Osamu Katagiri Tanaka" userId="2c28225e-d492-4964-8551-1b0a3c65dda0" providerId="ADAL" clId="{17BC79A0-2220-4A04-A32F-50EE2E318482}" dt="2020-09-11T15:25:47.560" v="2436" actId="1036"/>
          <ac:spMkLst>
            <pc:docMk/>
            <pc:sldMk cId="3804294268" sldId="341"/>
            <ac:spMk id="7" creationId="{73F940B9-E3C8-4C7E-8DB3-1113AB6503BA}"/>
          </ac:spMkLst>
        </pc:spChg>
        <pc:spChg chg="add">
          <ac:chgData name="Antonio Osamu Katagiri Tanaka" userId="2c28225e-d492-4964-8551-1b0a3c65dda0" providerId="ADAL" clId="{17BC79A0-2220-4A04-A32F-50EE2E318482}" dt="2020-09-11T15:22:26.621" v="2344" actId="22"/>
          <ac:spMkLst>
            <pc:docMk/>
            <pc:sldMk cId="3804294268" sldId="341"/>
            <ac:spMk id="10" creationId="{01019DA1-3F36-4CD2-8417-F5D0F22A1A98}"/>
          </ac:spMkLst>
        </pc:spChg>
        <pc:spChg chg="mod">
          <ac:chgData name="Antonio Osamu Katagiri Tanaka" userId="2c28225e-d492-4964-8551-1b0a3c65dda0" providerId="ADAL" clId="{17BC79A0-2220-4A04-A32F-50EE2E318482}" dt="2020-09-11T15:23:14.794" v="2420"/>
          <ac:spMkLst>
            <pc:docMk/>
            <pc:sldMk cId="3804294268" sldId="341"/>
            <ac:spMk id="13" creationId="{4D5EE775-E712-421A-8065-638CBFA146CC}"/>
          </ac:spMkLst>
        </pc:spChg>
        <pc:picChg chg="mod">
          <ac:chgData name="Antonio Osamu Katagiri Tanaka" userId="2c28225e-d492-4964-8551-1b0a3c65dda0" providerId="ADAL" clId="{17BC79A0-2220-4A04-A32F-50EE2E318482}" dt="2020-09-11T15:22:48.181" v="2398" actId="1036"/>
          <ac:picMkLst>
            <pc:docMk/>
            <pc:sldMk cId="3804294268" sldId="341"/>
            <ac:picMk id="3" creationId="{DFA191C5-87E9-48B3-8BA7-F601ABD3D338}"/>
          </ac:picMkLst>
        </pc:picChg>
        <pc:picChg chg="mod">
          <ac:chgData name="Antonio Osamu Katagiri Tanaka" userId="2c28225e-d492-4964-8551-1b0a3c65dda0" providerId="ADAL" clId="{17BC79A0-2220-4A04-A32F-50EE2E318482}" dt="2020-09-11T15:22:48.181" v="2398" actId="1036"/>
          <ac:picMkLst>
            <pc:docMk/>
            <pc:sldMk cId="3804294268" sldId="341"/>
            <ac:picMk id="6" creationId="{53D3B1CD-40E6-4DEF-8A54-1A9FAA7E5DF5}"/>
          </ac:picMkLst>
        </pc:picChg>
        <pc:cxnChg chg="mod">
          <ac:chgData name="Antonio Osamu Katagiri Tanaka" userId="2c28225e-d492-4964-8551-1b0a3c65dda0" providerId="ADAL" clId="{17BC79A0-2220-4A04-A32F-50EE2E318482}" dt="2020-09-11T15:25:57.478" v="2438" actId="14100"/>
          <ac:cxnSpMkLst>
            <pc:docMk/>
            <pc:sldMk cId="3804294268" sldId="341"/>
            <ac:cxnSpMk id="8" creationId="{FFB25A2A-0842-46BD-AF67-D3E542049B20}"/>
          </ac:cxnSpMkLst>
        </pc:cxnChg>
        <pc:cxnChg chg="mod">
          <ac:chgData name="Antonio Osamu Katagiri Tanaka" userId="2c28225e-d492-4964-8551-1b0a3c65dda0" providerId="ADAL" clId="{17BC79A0-2220-4A04-A32F-50EE2E318482}" dt="2020-09-11T15:22:52.419" v="2410" actId="1036"/>
          <ac:cxnSpMkLst>
            <pc:docMk/>
            <pc:sldMk cId="3804294268" sldId="341"/>
            <ac:cxnSpMk id="9" creationId="{3AF01B2A-21F8-432C-A668-76D4F6CA294E}"/>
          </ac:cxnSpMkLst>
        </pc:cxn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828576265" sldId="342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04161134" sldId="343"/>
        </pc:sldMkLst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180120610" sldId="344"/>
        </pc:sldMkLst>
        <pc:spChg chg="mod">
          <ac:chgData name="Antonio Osamu Katagiri Tanaka" userId="2c28225e-d492-4964-8551-1b0a3c65dda0" providerId="ADAL" clId="{17BC79A0-2220-4A04-A32F-50EE2E318482}" dt="2020-09-11T10:23:29.101" v="185"/>
          <ac:spMkLst>
            <pc:docMk/>
            <pc:sldMk cId="3180120610" sldId="344"/>
            <ac:spMk id="2" creationId="{D0DD956A-09DC-422F-A565-EF651DF3ABFA}"/>
          </ac:spMkLst>
        </pc:spChg>
        <pc:spChg chg="add mod">
          <ac:chgData name="Antonio Osamu Katagiri Tanaka" userId="2c28225e-d492-4964-8551-1b0a3c65dda0" providerId="ADAL" clId="{17BC79A0-2220-4A04-A32F-50EE2E318482}" dt="2020-09-11T10:24:50.769" v="201" actId="1076"/>
          <ac:spMkLst>
            <pc:docMk/>
            <pc:sldMk cId="3180120610" sldId="344"/>
            <ac:spMk id="5" creationId="{193A9DDE-92E3-451F-BC29-36C53D5AD31A}"/>
          </ac:spMkLst>
        </pc:spChg>
        <pc:spChg chg="mod">
          <ac:chgData name="Antonio Osamu Katagiri Tanaka" userId="2c28225e-d492-4964-8551-1b0a3c65dda0" providerId="ADAL" clId="{17BC79A0-2220-4A04-A32F-50EE2E318482}" dt="2020-09-11T10:24:17.854" v="189" actId="1076"/>
          <ac:spMkLst>
            <pc:docMk/>
            <pc:sldMk cId="3180120610" sldId="344"/>
            <ac:spMk id="18" creationId="{52B933AE-386E-48C9-8976-CE8A97B35764}"/>
          </ac:spMkLst>
        </pc:spChg>
        <pc:spChg chg="mod">
          <ac:chgData name="Antonio Osamu Katagiri Tanaka" userId="2c28225e-d492-4964-8551-1b0a3c65dda0" providerId="ADAL" clId="{17BC79A0-2220-4A04-A32F-50EE2E318482}" dt="2020-09-11T10:24:05.719" v="187" actId="313"/>
          <ac:spMkLst>
            <pc:docMk/>
            <pc:sldMk cId="3180120610" sldId="344"/>
            <ac:spMk id="20" creationId="{E788BD36-5EF7-46AD-8DD9-CB39DD76E1C3}"/>
          </ac:spMkLst>
        </pc:spChg>
        <pc:picChg chg="add del">
          <ac:chgData name="Antonio Osamu Katagiri Tanaka" userId="2c28225e-d492-4964-8551-1b0a3c65dda0" providerId="ADAL" clId="{17BC79A0-2220-4A04-A32F-50EE2E318482}" dt="2020-09-11T10:04:37.172" v="88" actId="22"/>
          <ac:picMkLst>
            <pc:docMk/>
            <pc:sldMk cId="3180120610" sldId="344"/>
            <ac:picMk id="3" creationId="{25EC80E3-FF2E-4061-914E-3D04002C0D92}"/>
          </ac:picMkLst>
        </pc:picChg>
      </pc:sldChg>
      <pc:sldChg chg="addSp delSp modSp mod ord modShow">
        <pc:chgData name="Antonio Osamu Katagiri Tanaka" userId="2c28225e-d492-4964-8551-1b0a3c65dda0" providerId="ADAL" clId="{17BC79A0-2220-4A04-A32F-50EE2E318482}" dt="2020-09-11T17:12:13.953" v="2463" actId="20577"/>
        <pc:sldMkLst>
          <pc:docMk/>
          <pc:sldMk cId="939236955" sldId="345"/>
        </pc:sldMkLst>
        <pc:spChg chg="add mod">
          <ac:chgData name="Antonio Osamu Katagiri Tanaka" userId="2c28225e-d492-4964-8551-1b0a3c65dda0" providerId="ADAL" clId="{17BC79A0-2220-4A04-A32F-50EE2E318482}" dt="2020-09-11T10:27:05.888" v="217" actId="1076"/>
          <ac:spMkLst>
            <pc:docMk/>
            <pc:sldMk cId="939236955" sldId="345"/>
            <ac:spMk id="7" creationId="{19AC4A38-DE5C-47EE-983B-959B8A15EEA9}"/>
          </ac:spMkLst>
        </pc:spChg>
        <pc:spChg chg="add mod">
          <ac:chgData name="Antonio Osamu Katagiri Tanaka" userId="2c28225e-d492-4964-8551-1b0a3c65dda0" providerId="ADAL" clId="{17BC79A0-2220-4A04-A32F-50EE2E318482}" dt="2020-09-11T10:45:20.426" v="344" actId="1076"/>
          <ac:spMkLst>
            <pc:docMk/>
            <pc:sldMk cId="939236955" sldId="345"/>
            <ac:spMk id="9" creationId="{170DD25F-AA93-42E0-89E2-737EB1BEAD75}"/>
          </ac:spMkLst>
        </pc:spChg>
        <pc:spChg chg="add mod">
          <ac:chgData name="Antonio Osamu Katagiri Tanaka" userId="2c28225e-d492-4964-8551-1b0a3c65dda0" providerId="ADAL" clId="{17BC79A0-2220-4A04-A32F-50EE2E318482}" dt="2020-09-11T17:12:13.953" v="2463" actId="20577"/>
          <ac:spMkLst>
            <pc:docMk/>
            <pc:sldMk cId="939236955" sldId="345"/>
            <ac:spMk id="17" creationId="{91BEE6D3-3BC1-4878-98F5-6CBC42383728}"/>
          </ac:spMkLst>
        </pc:spChg>
        <pc:picChg chg="add del mod">
          <ac:chgData name="Antonio Osamu Katagiri Tanaka" userId="2c28225e-d492-4964-8551-1b0a3c65dda0" providerId="ADAL" clId="{17BC79A0-2220-4A04-A32F-50EE2E318482}" dt="2020-09-11T10:26:05.419" v="206" actId="478"/>
          <ac:picMkLst>
            <pc:docMk/>
            <pc:sldMk cId="939236955" sldId="345"/>
            <ac:picMk id="5" creationId="{240FFFB2-86E9-4C9E-954F-93DB5B41A316}"/>
          </ac:picMkLst>
        </pc:picChg>
        <pc:picChg chg="add mod">
          <ac:chgData name="Antonio Osamu Katagiri Tanaka" userId="2c28225e-d492-4964-8551-1b0a3c65dda0" providerId="ADAL" clId="{17BC79A0-2220-4A04-A32F-50EE2E318482}" dt="2020-09-11T12:32:15.923" v="1229" actId="1076"/>
          <ac:picMkLst>
            <pc:docMk/>
            <pc:sldMk cId="939236955" sldId="345"/>
            <ac:picMk id="8" creationId="{E7415775-2008-4D48-808B-CD76B21A5446}"/>
          </ac:picMkLst>
        </pc:picChg>
        <pc:picChg chg="add mod ord">
          <ac:chgData name="Antonio Osamu Katagiri Tanaka" userId="2c28225e-d492-4964-8551-1b0a3c65dda0" providerId="ADAL" clId="{17BC79A0-2220-4A04-A32F-50EE2E318482}" dt="2020-09-11T10:26:22.975" v="208" actId="167"/>
          <ac:picMkLst>
            <pc:docMk/>
            <pc:sldMk cId="939236955" sldId="345"/>
            <ac:picMk id="11" creationId="{E5F1DE2F-BD9B-4091-8803-DD4FEF0C7D07}"/>
          </ac:picMkLst>
        </pc:picChg>
        <pc:cxnChg chg="add mod">
          <ac:chgData name="Antonio Osamu Katagiri Tanaka" userId="2c28225e-d492-4964-8551-1b0a3c65dda0" providerId="ADAL" clId="{17BC79A0-2220-4A04-A32F-50EE2E318482}" dt="2020-09-11T10:27:01.597" v="216" actId="14100"/>
          <ac:cxnSpMkLst>
            <pc:docMk/>
            <pc:sldMk cId="939236955" sldId="345"/>
            <ac:cxnSpMk id="6" creationId="{5264C8F1-1295-4355-9F9E-4F13D9F8A2B7}"/>
          </ac:cxnSpMkLst>
        </pc:cxnChg>
        <pc:cxnChg chg="add del mod">
          <ac:chgData name="Antonio Osamu Katagiri Tanaka" userId="2c28225e-d492-4964-8551-1b0a3c65dda0" providerId="ADAL" clId="{17BC79A0-2220-4A04-A32F-50EE2E318482}" dt="2020-09-11T10:26:46.725" v="213" actId="478"/>
          <ac:cxnSpMkLst>
            <pc:docMk/>
            <pc:sldMk cId="939236955" sldId="345"/>
            <ac:cxnSpMk id="10" creationId="{450A65F0-185B-4F57-BA4E-3E750FCB4AA2}"/>
          </ac:cxnSpMkLst>
        </pc:cxn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455718286" sldId="346"/>
        </pc:sldMkLst>
      </pc:sldChg>
      <pc:sldChg chg="addSp delSp modSp del mod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3053200839" sldId="347"/>
        </pc:sldMkLst>
        <pc:picChg chg="add del mod ord">
          <ac:chgData name="Antonio Osamu Katagiri Tanaka" userId="2c28225e-d492-4964-8551-1b0a3c65dda0" providerId="ADAL" clId="{17BC79A0-2220-4A04-A32F-50EE2E318482}" dt="2020-09-11T10:29:37.214" v="255"/>
          <ac:picMkLst>
            <pc:docMk/>
            <pc:sldMk cId="3053200839" sldId="347"/>
            <ac:picMk id="5" creationId="{557FFBA6-A745-4D93-BCFB-63E16843CC74}"/>
          </ac:picMkLst>
        </pc:picChg>
        <pc:picChg chg="add del mod">
          <ac:chgData name="Antonio Osamu Katagiri Tanaka" userId="2c28225e-d492-4964-8551-1b0a3c65dda0" providerId="ADAL" clId="{17BC79A0-2220-4A04-A32F-50EE2E318482}" dt="2020-09-11T10:29:35.085" v="251" actId="1076"/>
          <ac:picMkLst>
            <pc:docMk/>
            <pc:sldMk cId="3053200839" sldId="347"/>
            <ac:picMk id="7" creationId="{D998322A-72ED-487E-B4FE-6C7E880CC994}"/>
          </ac:picMkLst>
        </pc:picChg>
        <pc:picChg chg="mod">
          <ac:chgData name="Antonio Osamu Katagiri Tanaka" userId="2c28225e-d492-4964-8551-1b0a3c65dda0" providerId="ADAL" clId="{17BC79A0-2220-4A04-A32F-50EE2E318482}" dt="2020-09-11T10:29:32.280" v="246" actId="1076"/>
          <ac:picMkLst>
            <pc:docMk/>
            <pc:sldMk cId="3053200839" sldId="347"/>
            <ac:picMk id="9" creationId="{2A50B222-F4C4-4CF1-9656-3013ECEC9C02}"/>
          </ac:picMkLst>
        </pc:picChg>
        <pc:cxnChg chg="add del">
          <ac:chgData name="Antonio Osamu Katagiri Tanaka" userId="2c28225e-d492-4964-8551-1b0a3c65dda0" providerId="ADAL" clId="{17BC79A0-2220-4A04-A32F-50EE2E318482}" dt="2020-09-11T10:29:31.930" v="245" actId="478"/>
          <ac:cxnSpMkLst>
            <pc:docMk/>
            <pc:sldMk cId="3053200839" sldId="347"/>
            <ac:cxnSpMk id="10" creationId="{FB2D8D38-A60E-4E3C-A729-58EF9BBADEC0}"/>
          </ac:cxnSpMkLst>
        </pc:cxnChg>
      </pc:sldChg>
      <pc:sldChg chg="del mod modShow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4167264101" sldId="348"/>
        </pc:sldMkLst>
      </pc:sldChg>
      <pc:sldChg chg="del mod modShow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1801077297" sldId="349"/>
        </pc:sldMkLst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536067469" sldId="350"/>
        </pc:sldMkLst>
        <pc:spChg chg="mod">
          <ac:chgData name="Antonio Osamu Katagiri Tanaka" userId="2c28225e-d492-4964-8551-1b0a3c65dda0" providerId="ADAL" clId="{17BC79A0-2220-4A04-A32F-50EE2E318482}" dt="2020-09-11T10:30:42.825" v="271" actId="1076"/>
          <ac:spMkLst>
            <pc:docMk/>
            <pc:sldMk cId="2536067469" sldId="350"/>
            <ac:spMk id="11" creationId="{DE5258FF-B4C4-42FD-811F-FCAA40CE4497}"/>
          </ac:spMkLst>
        </pc:spChg>
        <pc:spChg chg="mod">
          <ac:chgData name="Antonio Osamu Katagiri Tanaka" userId="2c28225e-d492-4964-8551-1b0a3c65dda0" providerId="ADAL" clId="{17BC79A0-2220-4A04-A32F-50EE2E318482}" dt="2020-09-11T10:30:54.866" v="273" actId="1076"/>
          <ac:spMkLst>
            <pc:docMk/>
            <pc:sldMk cId="2536067469" sldId="350"/>
            <ac:spMk id="14" creationId="{3B893B6F-B3A0-4BCE-AB70-0C75890014ED}"/>
          </ac:spMkLst>
        </pc:spChg>
        <pc:spChg chg="mod">
          <ac:chgData name="Antonio Osamu Katagiri Tanaka" userId="2c28225e-d492-4964-8551-1b0a3c65dda0" providerId="ADAL" clId="{17BC79A0-2220-4A04-A32F-50EE2E318482}" dt="2020-09-11T10:45:29.777" v="346" actId="1076"/>
          <ac:spMkLst>
            <pc:docMk/>
            <pc:sldMk cId="2536067469" sldId="350"/>
            <ac:spMk id="18" creationId="{390740AF-0A2C-41AB-B1B6-64BBB2308466}"/>
          </ac:spMkLst>
        </pc:spChg>
        <pc:spChg chg="add mod">
          <ac:chgData name="Antonio Osamu Katagiri Tanaka" userId="2c28225e-d492-4964-8551-1b0a3c65dda0" providerId="ADAL" clId="{17BC79A0-2220-4A04-A32F-50EE2E318482}" dt="2020-09-11T10:42:04.466" v="321" actId="1076"/>
          <ac:spMkLst>
            <pc:docMk/>
            <pc:sldMk cId="2536067469" sldId="350"/>
            <ac:spMk id="26" creationId="{26FA8B4D-1918-416F-B957-B8F49C071EAE}"/>
          </ac:spMkLst>
        </pc:spChg>
        <pc:picChg chg="add del mod ord">
          <ac:chgData name="Antonio Osamu Katagiri Tanaka" userId="2c28225e-d492-4964-8551-1b0a3c65dda0" providerId="ADAL" clId="{17BC79A0-2220-4A04-A32F-50EE2E318482}" dt="2020-09-11T10:29:56.579" v="260" actId="478"/>
          <ac:picMkLst>
            <pc:docMk/>
            <pc:sldMk cId="2536067469" sldId="350"/>
            <ac:picMk id="3" creationId="{AC0D2FDF-5F2F-48B2-B8AB-0323501EDDC9}"/>
          </ac:picMkLst>
        </pc:picChg>
        <pc:picChg chg="del">
          <ac:chgData name="Antonio Osamu Katagiri Tanaka" userId="2c28225e-d492-4964-8551-1b0a3c65dda0" providerId="ADAL" clId="{17BC79A0-2220-4A04-A32F-50EE2E318482}" dt="2020-09-11T10:27:41.307" v="224" actId="478"/>
          <ac:picMkLst>
            <pc:docMk/>
            <pc:sldMk cId="2536067469" sldId="350"/>
            <ac:picMk id="4" creationId="{83056806-28EF-4DDD-8B6A-FD1A224442C5}"/>
          </ac:picMkLst>
        </pc:picChg>
        <pc:picChg chg="mod">
          <ac:chgData name="Antonio Osamu Katagiri Tanaka" userId="2c28225e-d492-4964-8551-1b0a3c65dda0" providerId="ADAL" clId="{17BC79A0-2220-4A04-A32F-50EE2E318482}" dt="2020-09-11T10:31:27.498" v="279" actId="1076"/>
          <ac:picMkLst>
            <pc:docMk/>
            <pc:sldMk cId="2536067469" sldId="350"/>
            <ac:picMk id="7" creationId="{46C1A5D4-B2A1-4D5A-BE71-F92FE5082C1D}"/>
          </ac:picMkLst>
        </pc:picChg>
        <pc:picChg chg="mod">
          <ac:chgData name="Antonio Osamu Katagiri Tanaka" userId="2c28225e-d492-4964-8551-1b0a3c65dda0" providerId="ADAL" clId="{17BC79A0-2220-4A04-A32F-50EE2E318482}" dt="2020-09-11T10:31:07.290" v="275" actId="1076"/>
          <ac:picMkLst>
            <pc:docMk/>
            <pc:sldMk cId="2536067469" sldId="350"/>
            <ac:picMk id="8" creationId="{3783EB4C-8AA1-47D2-9C62-EBFAB6122D71}"/>
          </ac:picMkLst>
        </pc:picChg>
        <pc:picChg chg="mod">
          <ac:chgData name="Antonio Osamu Katagiri Tanaka" userId="2c28225e-d492-4964-8551-1b0a3c65dda0" providerId="ADAL" clId="{17BC79A0-2220-4A04-A32F-50EE2E318482}" dt="2020-09-11T10:31:47.342" v="283" actId="1076"/>
          <ac:picMkLst>
            <pc:docMk/>
            <pc:sldMk cId="2536067469" sldId="350"/>
            <ac:picMk id="9" creationId="{76C8CC46-B00D-4159-A319-B32F500128AE}"/>
          </ac:picMkLst>
        </pc:picChg>
        <pc:picChg chg="add ord">
          <ac:chgData name="Antonio Osamu Katagiri Tanaka" userId="2c28225e-d492-4964-8551-1b0a3c65dda0" providerId="ADAL" clId="{17BC79A0-2220-4A04-A32F-50EE2E318482}" dt="2020-09-11T10:29:53.353" v="259" actId="167"/>
          <ac:picMkLst>
            <pc:docMk/>
            <pc:sldMk cId="2536067469" sldId="350"/>
            <ac:picMk id="10" creationId="{16296F39-4BBB-4033-9F14-F2B988E5C13D}"/>
          </ac:picMkLst>
        </pc:picChg>
        <pc:picChg chg="add">
          <ac:chgData name="Antonio Osamu Katagiri Tanaka" userId="2c28225e-d492-4964-8551-1b0a3c65dda0" providerId="ADAL" clId="{17BC79A0-2220-4A04-A32F-50EE2E318482}" dt="2020-09-11T10:45:45.075" v="347" actId="22"/>
          <ac:picMkLst>
            <pc:docMk/>
            <pc:sldMk cId="2536067469" sldId="350"/>
            <ac:picMk id="28" creationId="{758524CE-48B2-4D58-BA95-EAD07DCA7C70}"/>
          </ac:picMkLst>
        </pc:picChg>
        <pc:cxnChg chg="mod">
          <ac:chgData name="Antonio Osamu Katagiri Tanaka" userId="2c28225e-d492-4964-8551-1b0a3c65dda0" providerId="ADAL" clId="{17BC79A0-2220-4A04-A32F-50EE2E318482}" dt="2020-09-11T10:30:14.066" v="262" actId="1076"/>
          <ac:cxnSpMkLst>
            <pc:docMk/>
            <pc:sldMk cId="2536067469" sldId="350"/>
            <ac:cxnSpMk id="5" creationId="{B98027F8-592C-42DD-A56A-E937AE5ACF0F}"/>
          </ac:cxnSpMkLst>
        </pc:cxnChg>
        <pc:cxnChg chg="mod">
          <ac:chgData name="Antonio Osamu Katagiri Tanaka" userId="2c28225e-d492-4964-8551-1b0a3c65dda0" providerId="ADAL" clId="{17BC79A0-2220-4A04-A32F-50EE2E318482}" dt="2020-09-11T10:31:52.104" v="284" actId="14100"/>
          <ac:cxnSpMkLst>
            <pc:docMk/>
            <pc:sldMk cId="2536067469" sldId="350"/>
            <ac:cxnSpMk id="6" creationId="{6BC5719B-ACCB-4225-B96F-94F7245A4010}"/>
          </ac:cxnSpMkLst>
        </pc:cxnChg>
        <pc:cxnChg chg="mod">
          <ac:chgData name="Antonio Osamu Katagiri Tanaka" userId="2c28225e-d492-4964-8551-1b0a3c65dda0" providerId="ADAL" clId="{17BC79A0-2220-4A04-A32F-50EE2E318482}" dt="2020-09-11T10:30:49.841" v="272" actId="14100"/>
          <ac:cxnSpMkLst>
            <pc:docMk/>
            <pc:sldMk cId="2536067469" sldId="350"/>
            <ac:cxnSpMk id="15" creationId="{F19DBA23-3B01-4738-B078-F336544E6FC1}"/>
          </ac:cxnSpMkLst>
        </pc:cxnChg>
        <pc:cxnChg chg="mod">
          <ac:chgData name="Antonio Osamu Katagiri Tanaka" userId="2c28225e-d492-4964-8551-1b0a3c65dda0" providerId="ADAL" clId="{17BC79A0-2220-4A04-A32F-50EE2E318482}" dt="2020-09-11T10:30:24.829" v="264" actId="14100"/>
          <ac:cxnSpMkLst>
            <pc:docMk/>
            <pc:sldMk cId="2536067469" sldId="350"/>
            <ac:cxnSpMk id="17" creationId="{CCACA872-22D0-47DB-B39B-EAF9F95E570E}"/>
          </ac:cxnSpMkLst>
        </pc:cxnChg>
      </pc:sldChg>
      <pc:sldChg chg="del">
        <pc:chgData name="Antonio Osamu Katagiri Tanaka" userId="2c28225e-d492-4964-8551-1b0a3c65dda0" providerId="ADAL" clId="{17BC79A0-2220-4A04-A32F-50EE2E318482}" dt="2020-09-11T10:33:26.439" v="285" actId="47"/>
        <pc:sldMkLst>
          <pc:docMk/>
          <pc:sldMk cId="1642192568" sldId="351"/>
        </pc:sldMkLst>
      </pc:sldChg>
      <pc:sldChg chg="ad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24348322" sldId="352"/>
        </pc:sldMkLst>
      </pc:sldChg>
      <pc:sldChg chg="addSp delSp modSp del mod modShow">
        <pc:chgData name="Antonio Osamu Katagiri Tanaka" userId="2c28225e-d492-4964-8551-1b0a3c65dda0" providerId="ADAL" clId="{17BC79A0-2220-4A04-A32F-50EE2E318482}" dt="2020-09-11T12:28:28.662" v="1213" actId="2696"/>
        <pc:sldMkLst>
          <pc:docMk/>
          <pc:sldMk cId="1570273876" sldId="352"/>
        </pc:sldMkLst>
        <pc:spChg chg="add mod">
          <ac:chgData name="Antonio Osamu Katagiri Tanaka" userId="2c28225e-d492-4964-8551-1b0a3c65dda0" providerId="ADAL" clId="{17BC79A0-2220-4A04-A32F-50EE2E318482}" dt="2020-09-11T10:39:37.088" v="310"/>
          <ac:spMkLst>
            <pc:docMk/>
            <pc:sldMk cId="1570273876" sldId="352"/>
            <ac:spMk id="5" creationId="{F6DF7BAB-C745-4330-BDF1-B0223A8FEB30}"/>
          </ac:spMkLst>
        </pc:spChg>
        <pc:spChg chg="add mod">
          <ac:chgData name="Antonio Osamu Katagiri Tanaka" userId="2c28225e-d492-4964-8551-1b0a3c65dda0" providerId="ADAL" clId="{17BC79A0-2220-4A04-A32F-50EE2E318482}" dt="2020-09-11T12:28:12.166" v="1212" actId="1076"/>
          <ac:spMkLst>
            <pc:docMk/>
            <pc:sldMk cId="1570273876" sldId="352"/>
            <ac:spMk id="7" creationId="{7FCEFCE3-2863-4F12-BC28-DFD2AA91207E}"/>
          </ac:spMkLst>
        </pc:spChg>
        <pc:picChg chg="del mod">
          <ac:chgData name="Antonio Osamu Katagiri Tanaka" userId="2c28225e-d492-4964-8551-1b0a3c65dda0" providerId="ADAL" clId="{17BC79A0-2220-4A04-A32F-50EE2E318482}" dt="2020-09-11T12:24:53.957" v="1083" actId="478"/>
          <ac:picMkLst>
            <pc:docMk/>
            <pc:sldMk cId="1570273876" sldId="352"/>
            <ac:picMk id="2" creationId="{1923E672-81A9-4650-94CF-4264696C9ED5}"/>
          </ac:picMkLst>
        </pc:picChg>
        <pc:picChg chg="del mod">
          <ac:chgData name="Antonio Osamu Katagiri Tanaka" userId="2c28225e-d492-4964-8551-1b0a3c65dda0" providerId="ADAL" clId="{17BC79A0-2220-4A04-A32F-50EE2E318482}" dt="2020-09-11T12:24:55.675" v="1084" actId="478"/>
          <ac:picMkLst>
            <pc:docMk/>
            <pc:sldMk cId="1570273876" sldId="352"/>
            <ac:picMk id="3" creationId="{0CA6638F-9099-4496-B172-23150BB74C4F}"/>
          </ac:picMkLst>
        </pc:picChg>
        <pc:picChg chg="add mod ord">
          <ac:chgData name="Antonio Osamu Katagiri Tanaka" userId="2c28225e-d492-4964-8551-1b0a3c65dda0" providerId="ADAL" clId="{17BC79A0-2220-4A04-A32F-50EE2E318482}" dt="2020-09-11T12:26:21.877" v="1107" actId="167"/>
          <ac:picMkLst>
            <pc:docMk/>
            <pc:sldMk cId="1570273876" sldId="352"/>
            <ac:picMk id="4" creationId="{79794BD0-F1EF-4FFF-87BE-79586EA9B374}"/>
          </ac:picMkLst>
        </pc:picChg>
        <pc:picChg chg="mod">
          <ac:chgData name="Antonio Osamu Katagiri Tanaka" userId="2c28225e-d492-4964-8551-1b0a3c65dda0" providerId="ADAL" clId="{17BC79A0-2220-4A04-A32F-50EE2E318482}" dt="2020-09-11T12:26:43.188" v="1201" actId="1038"/>
          <ac:picMkLst>
            <pc:docMk/>
            <pc:sldMk cId="1570273876" sldId="352"/>
            <ac:picMk id="10" creationId="{2B42EEB4-68AD-4178-9213-A721AD6CDA5C}"/>
          </ac:picMkLst>
        </pc:picChg>
      </pc:sldChg>
      <pc:sldChg chg="addSp delSp modSp del mod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1747031810" sldId="353"/>
        </pc:sldMkLst>
        <pc:spChg chg="add mod">
          <ac:chgData name="Antonio Osamu Katagiri Tanaka" userId="2c28225e-d492-4964-8551-1b0a3c65dda0" providerId="ADAL" clId="{17BC79A0-2220-4A04-A32F-50EE2E318482}" dt="2020-09-11T10:39:43.032" v="312"/>
          <ac:spMkLst>
            <pc:docMk/>
            <pc:sldMk cId="1747031810" sldId="353"/>
            <ac:spMk id="9" creationId="{5B7B2581-00A1-4F4B-84F6-3E13D7C75344}"/>
          </ac:spMkLst>
        </pc:spChg>
        <pc:picChg chg="del">
          <ac:chgData name="Antonio Osamu Katagiri Tanaka" userId="2c28225e-d492-4964-8551-1b0a3c65dda0" providerId="ADAL" clId="{17BC79A0-2220-4A04-A32F-50EE2E318482}" dt="2020-09-11T12:48:01.571" v="1414" actId="21"/>
          <ac:picMkLst>
            <pc:docMk/>
            <pc:sldMk cId="1747031810" sldId="353"/>
            <ac:picMk id="2" creationId="{114A3A11-55AA-4CC7-AB23-5EE4BA0A51D1}"/>
          </ac:picMkLst>
        </pc:picChg>
      </pc:sldChg>
      <pc:sldChg chg="addSp modSp del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868536915" sldId="354"/>
        </pc:sldMkLst>
        <pc:spChg chg="add mod">
          <ac:chgData name="Antonio Osamu Katagiri Tanaka" userId="2c28225e-d492-4964-8551-1b0a3c65dda0" providerId="ADAL" clId="{17BC79A0-2220-4A04-A32F-50EE2E318482}" dt="2020-09-11T10:39:46.912" v="314"/>
          <ac:spMkLst>
            <pc:docMk/>
            <pc:sldMk cId="868536915" sldId="354"/>
            <ac:spMk id="5" creationId="{04EF5FE5-ACE6-49C8-95AD-A43022AF194C}"/>
          </ac:spMkLst>
        </pc:spChg>
      </pc:sldChg>
      <pc:sldChg chg="addSp delSp modSp add mod ord">
        <pc:chgData name="Antonio Osamu Katagiri Tanaka" userId="2c28225e-d492-4964-8551-1b0a3c65dda0" providerId="ADAL" clId="{17BC79A0-2220-4A04-A32F-50EE2E318482}" dt="2020-09-11T15:40:35.900" v="2442" actId="20577"/>
        <pc:sldMkLst>
          <pc:docMk/>
          <pc:sldMk cId="1500875559" sldId="355"/>
        </pc:sldMkLst>
        <pc:spChg chg="mod">
          <ac:chgData name="Antonio Osamu Katagiri Tanaka" userId="2c28225e-d492-4964-8551-1b0a3c65dda0" providerId="ADAL" clId="{17BC79A0-2220-4A04-A32F-50EE2E318482}" dt="2020-09-11T10:36:57.971" v="306" actId="20577"/>
          <ac:spMkLst>
            <pc:docMk/>
            <pc:sldMk cId="1500875559" sldId="355"/>
            <ac:spMk id="6" creationId="{68498D33-5ADF-49CD-95AC-DE0439FB067A}"/>
          </ac:spMkLst>
        </pc:spChg>
        <pc:spChg chg="add mod ord">
          <ac:chgData name="Antonio Osamu Katagiri Tanaka" userId="2c28225e-d492-4964-8551-1b0a3c65dda0" providerId="ADAL" clId="{17BC79A0-2220-4A04-A32F-50EE2E318482}" dt="2020-09-11T12:17:59.364" v="1041" actId="1076"/>
          <ac:spMkLst>
            <pc:docMk/>
            <pc:sldMk cId="1500875559" sldId="355"/>
            <ac:spMk id="16" creationId="{FE38E2C6-9B25-4DA2-8A79-805D8E06368B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17" creationId="{996EE166-19CA-449F-8BF1-30F76683D31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1" creationId="{8186F559-F5F1-41F2-90FB-5F11E3F0E37A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3" creationId="{5640C051-A72E-48F6-BD89-4E9170608B7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5" creationId="{BEBC371F-465D-413B-B1EB-B0993F88C691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7" creationId="{C8634870-DACE-4B9F-A366-EB6C09675D9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9" creationId="{5D3B8452-54E2-4066-85D6-FCEEC3A276AF}"/>
          </ac:spMkLst>
        </pc:spChg>
        <pc:spChg chg="del">
          <ac:chgData name="Antonio Osamu Katagiri Tanaka" userId="2c28225e-d492-4964-8551-1b0a3c65dda0" providerId="ADAL" clId="{17BC79A0-2220-4A04-A32F-50EE2E318482}" dt="2020-09-11T11:55:02.451" v="600" actId="478"/>
          <ac:spMkLst>
            <pc:docMk/>
            <pc:sldMk cId="1500875559" sldId="355"/>
            <ac:spMk id="33" creationId="{A2AEB586-6ECE-4E4B-9F31-03D25204937F}"/>
          </ac:spMkLst>
        </pc:spChg>
        <pc:spChg chg="del">
          <ac:chgData name="Antonio Osamu Katagiri Tanaka" userId="2c28225e-d492-4964-8551-1b0a3c65dda0" providerId="ADAL" clId="{17BC79A0-2220-4A04-A32F-50EE2E318482}" dt="2020-09-11T11:55:07.646" v="601" actId="478"/>
          <ac:spMkLst>
            <pc:docMk/>
            <pc:sldMk cId="1500875559" sldId="355"/>
            <ac:spMk id="39" creationId="{B4170233-A917-482C-A64B-98D3CAB1D27D}"/>
          </ac:spMkLst>
        </pc:spChg>
        <pc:graphicFrameChg chg="add del mod modGraphic">
          <ac:chgData name="Antonio Osamu Katagiri Tanaka" userId="2c28225e-d492-4964-8551-1b0a3c65dda0" providerId="ADAL" clId="{17BC79A0-2220-4A04-A32F-50EE2E318482}" dt="2020-09-11T12:08:17.400" v="762" actId="478"/>
          <ac:graphicFrameMkLst>
            <pc:docMk/>
            <pc:sldMk cId="1500875559" sldId="355"/>
            <ac:graphicFrameMk id="7" creationId="{1D649992-00B8-46B1-9FD8-A254A533CFE9}"/>
          </ac:graphicFrameMkLst>
        </pc:graphicFrameChg>
        <pc:graphicFrameChg chg="add mod modGraphic">
          <ac:chgData name="Antonio Osamu Katagiri Tanaka" userId="2c28225e-d492-4964-8551-1b0a3c65dda0" providerId="ADAL" clId="{17BC79A0-2220-4A04-A32F-50EE2E318482}" dt="2020-09-11T15:40:35.900" v="2442" actId="20577"/>
          <ac:graphicFrameMkLst>
            <pc:docMk/>
            <pc:sldMk cId="1500875559" sldId="355"/>
            <ac:graphicFrameMk id="8" creationId="{12ECD8D2-C235-4902-8386-56ABCD56BE0A}"/>
          </ac:graphicFrameMkLst>
        </pc:graphicFrame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3" creationId="{6C8669A0-21A5-46F1-93FF-5F372CEB3F9B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5" creationId="{5996BF11-BF37-408F-9015-8A79C125CD7A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9" creationId="{C425AF47-AB7B-472F-9952-C63AC694977D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0" creationId="{C4CB5296-8FD2-4A81-AD75-AD6088CF8B83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1" creationId="{62893605-7B10-412A-9DE8-8F8A4E87BA87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2" creationId="{1D7307AF-6BC1-4510-837F-BA2D069F657C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3" creationId="{24F06BAD-412E-4C5A-BC6E-174A5CA226DB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4" creationId="{EB8942FA-D2C8-4A80-A8ED-C160D5A89ADD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5" creationId="{7E766457-9564-43B8-BF49-C9CD93F0B7A4}"/>
          </ac:picMkLst>
        </pc:picChg>
      </pc:sldChg>
      <pc:sldChg chg="addSp delSp modSp new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363656012" sldId="356"/>
        </pc:sldMkLst>
        <pc:spChg chg="del">
          <ac:chgData name="Antonio Osamu Katagiri Tanaka" userId="2c28225e-d492-4964-8551-1b0a3c65dda0" providerId="ADAL" clId="{17BC79A0-2220-4A04-A32F-50EE2E318482}" dt="2020-09-11T10:44:25.927" v="323" actId="478"/>
          <ac:spMkLst>
            <pc:docMk/>
            <pc:sldMk cId="2363656012" sldId="356"/>
            <ac:spMk id="2" creationId="{FF509A9D-1F22-4D58-9F26-45373DB9CFB8}"/>
          </ac:spMkLst>
        </pc:spChg>
        <pc:spChg chg="del">
          <ac:chgData name="Antonio Osamu Katagiri Tanaka" userId="2c28225e-d492-4964-8551-1b0a3c65dda0" providerId="ADAL" clId="{17BC79A0-2220-4A04-A32F-50EE2E318482}" dt="2020-09-11T10:44:28.270" v="324" actId="478"/>
          <ac:spMkLst>
            <pc:docMk/>
            <pc:sldMk cId="2363656012" sldId="356"/>
            <ac:spMk id="3" creationId="{E6046584-9E5A-4C62-8BEE-FB7ED6D91251}"/>
          </ac:spMkLst>
        </pc:spChg>
        <pc:spChg chg="add mod">
          <ac:chgData name="Antonio Osamu Katagiri Tanaka" userId="2c28225e-d492-4964-8551-1b0a3c65dda0" providerId="ADAL" clId="{17BC79A0-2220-4A04-A32F-50EE2E318482}" dt="2020-09-11T11:01:42.307" v="403"/>
          <ac:spMkLst>
            <pc:docMk/>
            <pc:sldMk cId="2363656012" sldId="356"/>
            <ac:spMk id="14" creationId="{4E47930B-7D56-4D04-839B-08EB07B488C9}"/>
          </ac:spMkLst>
        </pc:spChg>
        <pc:spChg chg="add mod">
          <ac:chgData name="Antonio Osamu Katagiri Tanaka" userId="2c28225e-d492-4964-8551-1b0a3c65dda0" providerId="ADAL" clId="{17BC79A0-2220-4A04-A32F-50EE2E318482}" dt="2020-09-11T11:03:40.642" v="445" actId="1038"/>
          <ac:spMkLst>
            <pc:docMk/>
            <pc:sldMk cId="2363656012" sldId="356"/>
            <ac:spMk id="16" creationId="{9EBE39D9-6EEF-4B65-A769-0D0AE94EFE6E}"/>
          </ac:spMkLst>
        </pc:spChg>
        <pc:picChg chg="add del mod">
          <ac:chgData name="Antonio Osamu Katagiri Tanaka" userId="2c28225e-d492-4964-8551-1b0a3c65dda0" providerId="ADAL" clId="{17BC79A0-2220-4A04-A32F-50EE2E318482}" dt="2020-09-11T10:46:46.169" v="353" actId="478"/>
          <ac:picMkLst>
            <pc:docMk/>
            <pc:sldMk cId="2363656012" sldId="356"/>
            <ac:picMk id="6" creationId="{FCC36235-433C-441C-913F-5FEBAAD34CD7}"/>
          </ac:picMkLst>
        </pc:picChg>
        <pc:picChg chg="add">
          <ac:chgData name="Antonio Osamu Katagiri Tanaka" userId="2c28225e-d492-4964-8551-1b0a3c65dda0" providerId="ADAL" clId="{17BC79A0-2220-4A04-A32F-50EE2E318482}" dt="2020-09-11T10:45:46.808" v="348" actId="22"/>
          <ac:picMkLst>
            <pc:docMk/>
            <pc:sldMk cId="2363656012" sldId="356"/>
            <ac:picMk id="8" creationId="{B4446C95-5CEB-4E8D-8722-1DA5EF2488F6}"/>
          </ac:picMkLst>
        </pc:picChg>
        <pc:picChg chg="add del">
          <ac:chgData name="Antonio Osamu Katagiri Tanaka" userId="2c28225e-d492-4964-8551-1b0a3c65dda0" providerId="ADAL" clId="{17BC79A0-2220-4A04-A32F-50EE2E318482}" dt="2020-09-11T10:46:59.412" v="355" actId="478"/>
          <ac:picMkLst>
            <pc:docMk/>
            <pc:sldMk cId="2363656012" sldId="356"/>
            <ac:picMk id="10" creationId="{5038A29B-ED2A-43D0-A4EE-83E4D55F5A18}"/>
          </ac:picMkLst>
        </pc:picChg>
        <pc:picChg chg="add mod">
          <ac:chgData name="Antonio Osamu Katagiri Tanaka" userId="2c28225e-d492-4964-8551-1b0a3c65dda0" providerId="ADAL" clId="{17BC79A0-2220-4A04-A32F-50EE2E318482}" dt="2020-09-11T10:47:06.456" v="359" actId="1076"/>
          <ac:picMkLst>
            <pc:docMk/>
            <pc:sldMk cId="2363656012" sldId="356"/>
            <ac:picMk id="12" creationId="{085FE3F0-2DD9-4122-A5C3-669B63CC588E}"/>
          </ac:picMkLst>
        </pc:picChg>
        <pc:cxnChg chg="add mod">
          <ac:chgData name="Antonio Osamu Katagiri Tanaka" userId="2c28225e-d492-4964-8551-1b0a3c65dda0" providerId="ADAL" clId="{17BC79A0-2220-4A04-A32F-50EE2E318482}" dt="2020-09-11T11:03:40.642" v="445" actId="1038"/>
          <ac:cxnSpMkLst>
            <pc:docMk/>
            <pc:sldMk cId="2363656012" sldId="356"/>
            <ac:cxnSpMk id="15" creationId="{9E01623D-DBC9-464B-93A0-B1BCB2978B2B}"/>
          </ac:cxnSpMkLst>
        </pc:cxnChg>
      </pc:sldChg>
      <pc:sldChg chg="add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84363446" sldId="357"/>
        </pc:sldMkLst>
        <pc:spChg chg="add mod">
          <ac:chgData name="Antonio Osamu Katagiri Tanaka" userId="2c28225e-d492-4964-8551-1b0a3c65dda0" providerId="ADAL" clId="{17BC79A0-2220-4A04-A32F-50EE2E318482}" dt="2020-09-11T11:03:08.810" v="421" actId="20577"/>
          <ac:spMkLst>
            <pc:docMk/>
            <pc:sldMk cId="284363446" sldId="357"/>
            <ac:spMk id="8" creationId="{E8B7D875-5702-4D76-B90D-30E79EAA2546}"/>
          </ac:spMkLst>
        </pc:spChg>
        <pc:spChg chg="add mod">
          <ac:chgData name="Antonio Osamu Katagiri Tanaka" userId="2c28225e-d492-4964-8551-1b0a3c65dda0" providerId="ADAL" clId="{17BC79A0-2220-4A04-A32F-50EE2E318482}" dt="2020-09-11T11:03:50.472" v="529" actId="1037"/>
          <ac:spMkLst>
            <pc:docMk/>
            <pc:sldMk cId="284363446" sldId="357"/>
            <ac:spMk id="10" creationId="{211BBAA3-5BF4-4C29-86DE-B9C95B3672D2}"/>
          </ac:spMkLst>
        </pc:spChg>
        <pc:picChg chg="add">
          <ac:chgData name="Antonio Osamu Katagiri Tanaka" userId="2c28225e-d492-4964-8551-1b0a3c65dda0" providerId="ADAL" clId="{17BC79A0-2220-4A04-A32F-50EE2E318482}" dt="2020-09-11T10:45:50.508" v="350" actId="22"/>
          <ac:picMkLst>
            <pc:docMk/>
            <pc:sldMk cId="284363446" sldId="357"/>
            <ac:picMk id="2" creationId="{B6FFE837-8593-4820-87A8-2BC8CFE2F31E}"/>
          </ac:picMkLst>
        </pc:picChg>
        <pc:picChg chg="add mod">
          <ac:chgData name="Antonio Osamu Katagiri Tanaka" userId="2c28225e-d492-4964-8551-1b0a3c65dda0" providerId="ADAL" clId="{17BC79A0-2220-4A04-A32F-50EE2E318482}" dt="2020-09-11T10:47:16.637" v="363" actId="1076"/>
          <ac:picMkLst>
            <pc:docMk/>
            <pc:sldMk cId="284363446" sldId="357"/>
            <ac:picMk id="6" creationId="{D4232C83-FAF7-4E97-A446-890532AF9E1F}"/>
          </ac:picMkLst>
        </pc:picChg>
        <pc:cxnChg chg="add mod">
          <ac:chgData name="Antonio Osamu Katagiri Tanaka" userId="2c28225e-d492-4964-8551-1b0a3c65dda0" providerId="ADAL" clId="{17BC79A0-2220-4A04-A32F-50EE2E318482}" dt="2020-09-11T11:03:50.472" v="529" actId="1037"/>
          <ac:cxnSpMkLst>
            <pc:docMk/>
            <pc:sldMk cId="284363446" sldId="357"/>
            <ac:cxnSpMk id="9" creationId="{BD958565-8660-44A8-9122-3A50BC56759A}"/>
          </ac:cxnSpMkLst>
        </pc:cxnChg>
      </pc:sldChg>
      <pc:sldChg chg="add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567323307" sldId="358"/>
        </pc:sldMkLst>
        <pc:spChg chg="add mod">
          <ac:chgData name="Antonio Osamu Katagiri Tanaka" userId="2c28225e-d492-4964-8551-1b0a3c65dda0" providerId="ADAL" clId="{17BC79A0-2220-4A04-A32F-50EE2E318482}" dt="2020-09-11T11:01:13.152" v="397" actId="6549"/>
          <ac:spMkLst>
            <pc:docMk/>
            <pc:sldMk cId="3567323307" sldId="358"/>
            <ac:spMk id="8" creationId="{7905C756-C239-4348-A87F-6FA4658FF04F}"/>
          </ac:spMkLst>
        </pc:spChg>
        <pc:spChg chg="add mod">
          <ac:chgData name="Antonio Osamu Katagiri Tanaka" userId="2c28225e-d492-4964-8551-1b0a3c65dda0" providerId="ADAL" clId="{17BC79A0-2220-4A04-A32F-50EE2E318482}" dt="2020-09-11T11:03:36.430" v="439" actId="1038"/>
          <ac:spMkLst>
            <pc:docMk/>
            <pc:sldMk cId="3567323307" sldId="358"/>
            <ac:spMk id="10" creationId="{D0C66FC4-B2E2-4CA3-B601-F6E33842335A}"/>
          </ac:spMkLst>
        </pc:spChg>
        <pc:picChg chg="add">
          <ac:chgData name="Antonio Osamu Katagiri Tanaka" userId="2c28225e-d492-4964-8551-1b0a3c65dda0" providerId="ADAL" clId="{17BC79A0-2220-4A04-A32F-50EE2E318482}" dt="2020-09-11T10:45:49.111" v="349" actId="22"/>
          <ac:picMkLst>
            <pc:docMk/>
            <pc:sldMk cId="3567323307" sldId="358"/>
            <ac:picMk id="2" creationId="{CA60E33F-4951-4F5F-A426-968F94BE5621}"/>
          </ac:picMkLst>
        </pc:picChg>
        <pc:picChg chg="add mod">
          <ac:chgData name="Antonio Osamu Katagiri Tanaka" userId="2c28225e-d492-4964-8551-1b0a3c65dda0" providerId="ADAL" clId="{17BC79A0-2220-4A04-A32F-50EE2E318482}" dt="2020-09-11T10:48:03.072" v="366" actId="27614"/>
          <ac:picMkLst>
            <pc:docMk/>
            <pc:sldMk cId="3567323307" sldId="358"/>
            <ac:picMk id="6" creationId="{726AEE6D-EE57-46D7-A6BC-068AA4AE24C7}"/>
          </ac:picMkLst>
        </pc:picChg>
        <pc:cxnChg chg="add mod">
          <ac:chgData name="Antonio Osamu Katagiri Tanaka" userId="2c28225e-d492-4964-8551-1b0a3c65dda0" providerId="ADAL" clId="{17BC79A0-2220-4A04-A32F-50EE2E318482}" dt="2020-09-11T11:03:36.430" v="439" actId="1038"/>
          <ac:cxnSpMkLst>
            <pc:docMk/>
            <pc:sldMk cId="3567323307" sldId="358"/>
            <ac:cxnSpMk id="9" creationId="{E79F05C2-6BCD-43D8-8792-0A5FE1242FEA}"/>
          </ac:cxnSpMkLst>
        </pc:cxnChg>
      </pc:sldChg>
      <pc:sldChg chg="addSp del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323385977" sldId="359"/>
        </pc:sldMkLst>
        <pc:spChg chg="add mod">
          <ac:chgData name="Antonio Osamu Katagiri Tanaka" userId="2c28225e-d492-4964-8551-1b0a3c65dda0" providerId="ADAL" clId="{17BC79A0-2220-4A04-A32F-50EE2E318482}" dt="2020-09-11T11:02:39.022" v="411"/>
          <ac:spMkLst>
            <pc:docMk/>
            <pc:sldMk cId="1323385977" sldId="359"/>
            <ac:spMk id="8" creationId="{397713F2-FAD1-41D8-8F7B-86550A3D3051}"/>
          </ac:spMkLst>
        </pc:spChg>
        <pc:spChg chg="add mod">
          <ac:chgData name="Antonio Osamu Katagiri Tanaka" userId="2c28225e-d492-4964-8551-1b0a3c65dda0" providerId="ADAL" clId="{17BC79A0-2220-4A04-A32F-50EE2E318482}" dt="2020-09-11T11:04:15.763" v="588" actId="1036"/>
          <ac:spMkLst>
            <pc:docMk/>
            <pc:sldMk cId="1323385977" sldId="359"/>
            <ac:spMk id="10" creationId="{C9C0B2C6-7E1B-4ADF-B281-7D08DF384FA7}"/>
          </ac:spMkLst>
        </pc:spChg>
        <pc:picChg chg="add">
          <ac:chgData name="Antonio Osamu Katagiri Tanaka" userId="2c28225e-d492-4964-8551-1b0a3c65dda0" providerId="ADAL" clId="{17BC79A0-2220-4A04-A32F-50EE2E318482}" dt="2020-09-11T10:45:53.212" v="351" actId="22"/>
          <ac:picMkLst>
            <pc:docMk/>
            <pc:sldMk cId="1323385977" sldId="359"/>
            <ac:picMk id="2" creationId="{1E014FAF-9607-41F4-82A9-9D5CD6610363}"/>
          </ac:picMkLst>
        </pc:picChg>
        <pc:picChg chg="add mod">
          <ac:chgData name="Antonio Osamu Katagiri Tanaka" userId="2c28225e-d492-4964-8551-1b0a3c65dda0" providerId="ADAL" clId="{17BC79A0-2220-4A04-A32F-50EE2E318482}" dt="2020-09-11T10:48:37.473" v="373" actId="1076"/>
          <ac:picMkLst>
            <pc:docMk/>
            <pc:sldMk cId="1323385977" sldId="359"/>
            <ac:picMk id="6" creationId="{8A4B1384-254C-4FC3-88CC-751D3AAD7D51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2" creationId="{5BA3451E-6AC9-4907-B555-F152B29C4A71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4" creationId="{884FDA9E-558E-4745-A9DA-9E21D620AE0D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6" creationId="{18578852-BFBF-4245-B9C7-7E915FA4192B}"/>
          </ac:picMkLst>
        </pc:picChg>
        <pc:cxnChg chg="add mod">
          <ac:chgData name="Antonio Osamu Katagiri Tanaka" userId="2c28225e-d492-4964-8551-1b0a3c65dda0" providerId="ADAL" clId="{17BC79A0-2220-4A04-A32F-50EE2E318482}" dt="2020-09-11T11:04:04.055" v="575" actId="1038"/>
          <ac:cxnSpMkLst>
            <pc:docMk/>
            <pc:sldMk cId="1323385977" sldId="359"/>
            <ac:cxnSpMk id="9" creationId="{B75781D0-2E28-4803-8F5D-B33C8B94D20E}"/>
          </ac:cxnSpMkLst>
        </pc:cxnChg>
      </pc:sldChg>
      <pc:sldChg chg="addSp delSp modSp new mod ord">
        <pc:chgData name="Antonio Osamu Katagiri Tanaka" userId="2c28225e-d492-4964-8551-1b0a3c65dda0" providerId="ADAL" clId="{17BC79A0-2220-4A04-A32F-50EE2E318482}" dt="2020-09-11T13:17:20.053" v="2059" actId="20577"/>
        <pc:sldMkLst>
          <pc:docMk/>
          <pc:sldMk cId="3335507658" sldId="360"/>
        </pc:sldMkLst>
        <pc:spChg chg="del">
          <ac:chgData name="Antonio Osamu Katagiri Tanaka" userId="2c28225e-d492-4964-8551-1b0a3c65dda0" providerId="ADAL" clId="{17BC79A0-2220-4A04-A32F-50EE2E318482}" dt="2020-09-11T11:54:54.517" v="598" actId="478"/>
          <ac:spMkLst>
            <pc:docMk/>
            <pc:sldMk cId="3335507658" sldId="360"/>
            <ac:spMk id="2" creationId="{23E79A5C-917A-4831-8951-39B61193181A}"/>
          </ac:spMkLst>
        </pc:spChg>
        <pc:spChg chg="del">
          <ac:chgData name="Antonio Osamu Katagiri Tanaka" userId="2c28225e-d492-4964-8551-1b0a3c65dda0" providerId="ADAL" clId="{17BC79A0-2220-4A04-A32F-50EE2E318482}" dt="2020-09-11T11:54:57.107" v="599" actId="478"/>
          <ac:spMkLst>
            <pc:docMk/>
            <pc:sldMk cId="3335507658" sldId="360"/>
            <ac:spMk id="3" creationId="{8B09D5A1-BED0-4E8A-B45B-0C7D5012948E}"/>
          </ac:spMkLst>
        </pc:spChg>
        <pc:spChg chg="add mod">
          <ac:chgData name="Antonio Osamu Katagiri Tanaka" userId="2c28225e-d492-4964-8551-1b0a3c65dda0" providerId="ADAL" clId="{17BC79A0-2220-4A04-A32F-50EE2E318482}" dt="2020-09-11T12:53:30.780" v="1479" actId="20577"/>
          <ac:spMkLst>
            <pc:docMk/>
            <pc:sldMk cId="3335507658" sldId="360"/>
            <ac:spMk id="8" creationId="{E55FFAEB-33A8-4D89-972F-9F341FC925DB}"/>
          </ac:spMkLst>
        </pc:spChg>
        <pc:spChg chg="add mod">
          <ac:chgData name="Antonio Osamu Katagiri Tanaka" userId="2c28225e-d492-4964-8551-1b0a3c65dda0" providerId="ADAL" clId="{17BC79A0-2220-4A04-A32F-50EE2E318482}" dt="2020-09-11T13:17:20.053" v="2059" actId="20577"/>
          <ac:spMkLst>
            <pc:docMk/>
            <pc:sldMk cId="3335507658" sldId="360"/>
            <ac:spMk id="10" creationId="{34ABAD49-E27C-43BC-8997-122FD3ACB23F}"/>
          </ac:spMkLst>
        </pc:spChg>
        <pc:picChg chg="add">
          <ac:chgData name="Antonio Osamu Katagiri Tanaka" userId="2c28225e-d492-4964-8551-1b0a3c65dda0" providerId="ADAL" clId="{17BC79A0-2220-4A04-A32F-50EE2E318482}" dt="2020-09-11T11:53:39.662" v="595" actId="22"/>
          <ac:picMkLst>
            <pc:docMk/>
            <pc:sldMk cId="3335507658" sldId="360"/>
            <ac:picMk id="6" creationId="{2E74EFBD-8884-4344-B516-B451D0A6F05C}"/>
          </ac:picMkLst>
        </pc:pic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012010671" sldId="361"/>
        </pc:sldMkLst>
        <pc:spChg chg="mod">
          <ac:chgData name="Antonio Osamu Katagiri Tanaka" userId="2c28225e-d492-4964-8551-1b0a3c65dda0" providerId="ADAL" clId="{17BC79A0-2220-4A04-A32F-50EE2E318482}" dt="2020-09-11T12:20:45.778" v="1067"/>
          <ac:spMkLst>
            <pc:docMk/>
            <pc:sldMk cId="1012010671" sldId="361"/>
            <ac:spMk id="8" creationId="{397713F2-FAD1-41D8-8F7B-86550A3D3051}"/>
          </ac:spMkLst>
        </pc:spChg>
        <pc:spChg chg="del">
          <ac:chgData name="Antonio Osamu Katagiri Tanaka" userId="2c28225e-d492-4964-8551-1b0a3c65dda0" providerId="ADAL" clId="{17BC79A0-2220-4A04-A32F-50EE2E318482}" dt="2020-09-11T12:19:42.211" v="1062" actId="478"/>
          <ac:spMkLst>
            <pc:docMk/>
            <pc:sldMk cId="1012010671" sldId="361"/>
            <ac:spMk id="10" creationId="{C9C0B2C6-7E1B-4ADF-B281-7D08DF384FA7}"/>
          </ac:spMkLst>
        </pc:spChg>
        <pc:picChg chg="add mod ord">
          <ac:chgData name="Antonio Osamu Katagiri Tanaka" userId="2c28225e-d492-4964-8551-1b0a3c65dda0" providerId="ADAL" clId="{17BC79A0-2220-4A04-A32F-50EE2E318482}" dt="2020-09-11T12:19:22.123" v="1057" actId="167"/>
          <ac:picMkLst>
            <pc:docMk/>
            <pc:sldMk cId="1012010671" sldId="361"/>
            <ac:picMk id="5" creationId="{FB2FF71C-EC39-459B-ABF8-8D2FB7D21B3C}"/>
          </ac:picMkLst>
        </pc:picChg>
        <pc:picChg chg="del mod">
          <ac:chgData name="Antonio Osamu Katagiri Tanaka" userId="2c28225e-d492-4964-8551-1b0a3c65dda0" providerId="ADAL" clId="{17BC79A0-2220-4A04-A32F-50EE2E318482}" dt="2020-09-11T12:19:00.880" v="1050" actId="478"/>
          <ac:picMkLst>
            <pc:docMk/>
            <pc:sldMk cId="1012010671" sldId="361"/>
            <ac:picMk id="6" creationId="{8A4B1384-254C-4FC3-88CC-751D3AAD7D51}"/>
          </ac:picMkLst>
        </pc:picChg>
        <pc:cxnChg chg="del">
          <ac:chgData name="Antonio Osamu Katagiri Tanaka" userId="2c28225e-d492-4964-8551-1b0a3c65dda0" providerId="ADAL" clId="{17BC79A0-2220-4A04-A32F-50EE2E318482}" dt="2020-09-11T12:19:39.489" v="1061" actId="478"/>
          <ac:cxnSpMkLst>
            <pc:docMk/>
            <pc:sldMk cId="1012010671" sldId="361"/>
            <ac:cxnSpMk id="9" creationId="{B75781D0-2E28-4803-8F5D-B33C8B94D20E}"/>
          </ac:cxnSpMkLst>
        </pc:cxn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673851363" sldId="362"/>
        </pc:sldMkLst>
        <pc:spChg chg="mod">
          <ac:chgData name="Antonio Osamu Katagiri Tanaka" userId="2c28225e-d492-4964-8551-1b0a3c65dda0" providerId="ADAL" clId="{17BC79A0-2220-4A04-A32F-50EE2E318482}" dt="2020-09-11T12:20:57.959" v="1068"/>
          <ac:spMkLst>
            <pc:docMk/>
            <pc:sldMk cId="1673851363" sldId="362"/>
            <ac:spMk id="8" creationId="{397713F2-FAD1-41D8-8F7B-86550A3D3051}"/>
          </ac:spMkLst>
        </pc:spChg>
        <pc:spChg chg="del">
          <ac:chgData name="Antonio Osamu Katagiri Tanaka" userId="2c28225e-d492-4964-8551-1b0a3c65dda0" providerId="ADAL" clId="{17BC79A0-2220-4A04-A32F-50EE2E318482}" dt="2020-09-11T12:19:35.424" v="1060" actId="478"/>
          <ac:spMkLst>
            <pc:docMk/>
            <pc:sldMk cId="1673851363" sldId="362"/>
            <ac:spMk id="10" creationId="{C9C0B2C6-7E1B-4ADF-B281-7D08DF384FA7}"/>
          </ac:spMkLst>
        </pc:spChg>
        <pc:picChg chg="add mod ord">
          <ac:chgData name="Antonio Osamu Katagiri Tanaka" userId="2c28225e-d492-4964-8551-1b0a3c65dda0" providerId="ADAL" clId="{17BC79A0-2220-4A04-A32F-50EE2E318482}" dt="2020-09-11T12:19:28.131" v="1058" actId="167"/>
          <ac:picMkLst>
            <pc:docMk/>
            <pc:sldMk cId="1673851363" sldId="362"/>
            <ac:picMk id="5" creationId="{7F7625AD-2193-48B1-8C96-A71F0619DCAB}"/>
          </ac:picMkLst>
        </pc:picChg>
        <pc:picChg chg="del">
          <ac:chgData name="Antonio Osamu Katagiri Tanaka" userId="2c28225e-d492-4964-8551-1b0a3c65dda0" providerId="ADAL" clId="{17BC79A0-2220-4A04-A32F-50EE2E318482}" dt="2020-09-11T12:19:04.542" v="1051" actId="478"/>
          <ac:picMkLst>
            <pc:docMk/>
            <pc:sldMk cId="1673851363" sldId="362"/>
            <ac:picMk id="6" creationId="{8A4B1384-254C-4FC3-88CC-751D3AAD7D51}"/>
          </ac:picMkLst>
        </pc:picChg>
        <pc:cxnChg chg="del">
          <ac:chgData name="Antonio Osamu Katagiri Tanaka" userId="2c28225e-d492-4964-8551-1b0a3c65dda0" providerId="ADAL" clId="{17BC79A0-2220-4A04-A32F-50EE2E318482}" dt="2020-09-11T12:19:31.962" v="1059" actId="478"/>
          <ac:cxnSpMkLst>
            <pc:docMk/>
            <pc:sldMk cId="1673851363" sldId="362"/>
            <ac:cxnSpMk id="9" creationId="{B75781D0-2E28-4803-8F5D-B33C8B94D20E}"/>
          </ac:cxnSpMkLst>
        </pc:cxn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846601245" sldId="363"/>
        </pc:sldMkLst>
        <pc:spChg chg="mod">
          <ac:chgData name="Antonio Osamu Katagiri Tanaka" userId="2c28225e-d492-4964-8551-1b0a3c65dda0" providerId="ADAL" clId="{17BC79A0-2220-4A04-A32F-50EE2E318482}" dt="2020-09-11T12:51:51.980" v="1451" actId="20577"/>
          <ac:spMkLst>
            <pc:docMk/>
            <pc:sldMk cId="1846601245" sldId="363"/>
            <ac:spMk id="5" creationId="{BD8480E6-856C-48C4-9E96-4A8B6BC99478}"/>
          </ac:spMkLst>
        </pc:spChg>
        <pc:spChg chg="mod">
          <ac:chgData name="Antonio Osamu Katagiri Tanaka" userId="2c28225e-d492-4964-8551-1b0a3c65dda0" providerId="ADAL" clId="{17BC79A0-2220-4A04-A32F-50EE2E318482}" dt="2020-09-11T12:50:19.078" v="1428" actId="14100"/>
          <ac:spMkLst>
            <pc:docMk/>
            <pc:sldMk cId="1846601245" sldId="363"/>
            <ac:spMk id="6" creationId="{670D99A8-6C0F-43F3-BE08-3FA5306DC34F}"/>
          </ac:spMkLst>
        </pc:spChg>
        <pc:picChg chg="mod modCrop">
          <ac:chgData name="Antonio Osamu Katagiri Tanaka" userId="2c28225e-d492-4964-8551-1b0a3c65dda0" providerId="ADAL" clId="{17BC79A0-2220-4A04-A32F-50EE2E318482}" dt="2020-09-11T12:51:21.095" v="1444" actId="1076"/>
          <ac:picMkLst>
            <pc:docMk/>
            <pc:sldMk cId="1846601245" sldId="363"/>
            <ac:picMk id="2" creationId="{461604FF-FA76-4ADE-A9F8-FF851373174D}"/>
          </ac:picMkLst>
        </pc:picChg>
        <pc:picChg chg="del">
          <ac:chgData name="Antonio Osamu Katagiri Tanaka" userId="2c28225e-d492-4964-8551-1b0a3c65dda0" providerId="ADAL" clId="{17BC79A0-2220-4A04-A32F-50EE2E318482}" dt="2020-09-11T12:48:25.419" v="1416" actId="478"/>
          <ac:picMkLst>
            <pc:docMk/>
            <pc:sldMk cId="1846601245" sldId="363"/>
            <ac:picMk id="3" creationId="{EACA21CA-80E9-476B-8833-5D5DFE5E52D0}"/>
          </ac:picMkLst>
        </pc:picChg>
        <pc:picChg chg="add mod">
          <ac:chgData name="Antonio Osamu Katagiri Tanaka" userId="2c28225e-d492-4964-8551-1b0a3c65dda0" providerId="ADAL" clId="{17BC79A0-2220-4A04-A32F-50EE2E318482}" dt="2020-09-11T12:51:12.170" v="1443" actId="1076"/>
          <ac:picMkLst>
            <pc:docMk/>
            <pc:sldMk cId="1846601245" sldId="363"/>
            <ac:picMk id="8" creationId="{3E83E689-D668-433C-8828-A474A02C8FEF}"/>
          </ac:picMkLst>
        </pc:picChg>
      </pc:sldChg>
      <pc:sldChg chg="add del">
        <pc:chgData name="Antonio Osamu Katagiri Tanaka" userId="2c28225e-d492-4964-8551-1b0a3c65dda0" providerId="ADAL" clId="{17BC79A0-2220-4A04-A32F-50EE2E318482}" dt="2020-09-11T12:48:55.642" v="1422" actId="47"/>
        <pc:sldMkLst>
          <pc:docMk/>
          <pc:sldMk cId="799408812" sldId="364"/>
        </pc:sldMkLst>
      </pc:sld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</pc:docChg>
  </pc:docChgLst>
  <pc:docChgLst>
    <pc:chgData name="Antonio Osamu Katagiri Tanaka" userId="2c28225e-d492-4964-8551-1b0a3c65dda0" providerId="ADAL" clId="{D962D6D7-454A-41C7-98A7-DA876A9E1509}"/>
    <pc:docChg chg="undo custSel modSld modMainMaster">
      <pc:chgData name="Antonio Osamu Katagiri Tanaka" userId="2c28225e-d492-4964-8551-1b0a3c65dda0" providerId="ADAL" clId="{D962D6D7-454A-41C7-98A7-DA876A9E1509}" dt="2020-05-07T16:59:39.076" v="294" actId="113"/>
      <pc:docMkLst>
        <pc:docMk/>
      </pc:docMkLst>
      <pc:sldChg chg="modSp mod setBg">
        <pc:chgData name="Antonio Osamu Katagiri Tanaka" userId="2c28225e-d492-4964-8551-1b0a3c65dda0" providerId="ADAL" clId="{D962D6D7-454A-41C7-98A7-DA876A9E1509}" dt="2020-05-04T16:19:55.243" v="80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D962D6D7-454A-41C7-98A7-DA876A9E1509}" dt="2020-05-04T16:19:15.301" v="2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D962D6D7-454A-41C7-98A7-DA876A9E1509}" dt="2020-05-04T16:19:55.243" v="80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D962D6D7-454A-41C7-98A7-DA876A9E1509}" dt="2020-05-07T16:59:39.076" v="294" actId="113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D962D6D7-454A-41C7-98A7-DA876A9E1509}" dt="2020-05-07T16:59:39.076" v="294" actId="113"/>
          <ac:spMkLst>
            <pc:docMk/>
            <pc:sldMk cId="4056039362" sldId="260"/>
            <ac:spMk id="14" creationId="{B1FDEF3E-1872-41D3-A841-FBE14801F476}"/>
          </ac:spMkLst>
        </pc:spChg>
      </pc:sldChg>
      <pc:sldChg chg="addSp delSp modSp mod">
        <pc:chgData name="Antonio Osamu Katagiri Tanaka" userId="2c28225e-d492-4964-8551-1b0a3c65dda0" providerId="ADAL" clId="{D962D6D7-454A-41C7-98A7-DA876A9E1509}" dt="2020-05-04T16:18:34.715" v="25" actId="14100"/>
        <pc:sldMkLst>
          <pc:docMk/>
          <pc:sldMk cId="4246728971" sldId="269"/>
        </pc:sldMkLst>
        <pc:spChg chg="add">
          <ac:chgData name="Antonio Osamu Katagiri Tanaka" userId="2c28225e-d492-4964-8551-1b0a3c65dda0" providerId="ADAL" clId="{D962D6D7-454A-41C7-98A7-DA876A9E1509}" dt="2020-05-04T16:15:48.760" v="11"/>
          <ac:spMkLst>
            <pc:docMk/>
            <pc:sldMk cId="4246728971" sldId="269"/>
            <ac:spMk id="3" creationId="{2D3FFEBE-5388-4A46-A0AF-9ADC5456286E}"/>
          </ac:spMkLst>
        </pc:spChg>
        <pc:spChg chg="add del mod">
          <ac:chgData name="Antonio Osamu Katagiri Tanaka" userId="2c28225e-d492-4964-8551-1b0a3c65dda0" providerId="ADAL" clId="{D962D6D7-454A-41C7-98A7-DA876A9E1509}" dt="2020-05-04T16:16:04.485" v="15" actId="478"/>
          <ac:spMkLst>
            <pc:docMk/>
            <pc:sldMk cId="4246728971" sldId="269"/>
            <ac:spMk id="5" creationId="{446ACE21-741E-4F2C-859F-FBC573402619}"/>
          </ac:spMkLst>
        </pc:spChg>
        <pc:spChg chg="del">
          <ac:chgData name="Antonio Osamu Katagiri Tanaka" userId="2c28225e-d492-4964-8551-1b0a3c65dda0" providerId="ADAL" clId="{D962D6D7-454A-41C7-98A7-DA876A9E1509}" dt="2020-05-04T16:16:01.539" v="13" actId="478"/>
          <ac:spMkLst>
            <pc:docMk/>
            <pc:sldMk cId="4246728971" sldId="269"/>
            <ac:spMk id="9" creationId="{907DD878-B76C-4FC5-9BC3-86C7C3DB3BDA}"/>
          </ac:spMkLst>
        </pc:spChg>
        <pc:picChg chg="del">
          <ac:chgData name="Antonio Osamu Katagiri Tanaka" userId="2c28225e-d492-4964-8551-1b0a3c65dda0" providerId="ADAL" clId="{D962D6D7-454A-41C7-98A7-DA876A9E1509}" dt="2020-05-04T16:15:56.157" v="12" actId="478"/>
          <ac:picMkLst>
            <pc:docMk/>
            <pc:sldMk cId="4246728971" sldId="269"/>
            <ac:picMk id="2" creationId="{A3958ADD-11D2-4A36-B683-42F04B78B769}"/>
          </ac:picMkLst>
        </pc:picChg>
        <pc:picChg chg="add del mod">
          <ac:chgData name="Antonio Osamu Katagiri Tanaka" userId="2c28225e-d492-4964-8551-1b0a3c65dda0" providerId="ADAL" clId="{D962D6D7-454A-41C7-98A7-DA876A9E1509}" dt="2020-05-04T16:18:02.926" v="21" actId="478"/>
          <ac:picMkLst>
            <pc:docMk/>
            <pc:sldMk cId="4246728971" sldId="269"/>
            <ac:picMk id="1028" creationId="{56C6D4DC-57F2-4C12-81BE-8CDB47C96E4B}"/>
          </ac:picMkLst>
        </pc:picChg>
        <pc:picChg chg="add mod">
          <ac:chgData name="Antonio Osamu Katagiri Tanaka" userId="2c28225e-d492-4964-8551-1b0a3c65dda0" providerId="ADAL" clId="{D962D6D7-454A-41C7-98A7-DA876A9E1509}" dt="2020-05-04T16:18:34.715" v="25" actId="14100"/>
          <ac:picMkLst>
            <pc:docMk/>
            <pc:sldMk cId="4246728971" sldId="269"/>
            <ac:picMk id="1030" creationId="{DF3B20E7-DFB7-496B-A1B1-F29CEEFDF57F}"/>
          </ac:picMkLst>
        </pc:picChg>
      </pc:sldChg>
      <pc:sldMasterChg chg="modSp mod setBg modSldLayout">
        <pc:chgData name="Antonio Osamu Katagiri Tanaka" userId="2c28225e-d492-4964-8551-1b0a3c65dda0" providerId="ADAL" clId="{D962D6D7-454A-41C7-98A7-DA876A9E1509}" dt="2020-05-06T18:02:23.988" v="291" actId="1076"/>
        <pc:sldMasterMkLst>
          <pc:docMk/>
          <pc:sldMasterMk cId="2403102699" sldId="2147483648"/>
        </pc:sldMasterMkLst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2" creationId="{4058ABB2-B490-47FF-90EB-CD4D3E37C9F0}"/>
          </ac:spMkLst>
        </pc:spChg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3" creationId="{45D6D09A-7161-461C-9416-A965993AB85A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4" creationId="{61D5A034-8476-4107-8627-EB6E11CCB2AD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5" creationId="{3EEB07D8-FD16-4F5A-A35D-B7A908B2AD1A}"/>
          </ac:spMkLst>
        </pc:spChg>
        <pc:spChg chg="mod">
          <ac:chgData name="Antonio Osamu Katagiri Tanaka" userId="2c28225e-d492-4964-8551-1b0a3c65dda0" providerId="ADAL" clId="{D962D6D7-454A-41C7-98A7-DA876A9E1509}" dt="2020-05-06T18:02:23.988" v="291" actId="1076"/>
          <ac:spMkLst>
            <pc:docMk/>
            <pc:sldMasterMk cId="2403102699" sldId="2147483648"/>
            <ac:spMk id="6" creationId="{A22F53A1-7893-45BA-AFD9-7BE608102FD3}"/>
          </ac:spMkLst>
        </pc:spChg>
        <pc:sldLayoutChg chg="modSp mod setBg">
          <pc:chgData name="Antonio Osamu Katagiri Tanaka" userId="2c28225e-d492-4964-8551-1b0a3c65dda0" providerId="ADAL" clId="{D962D6D7-454A-41C7-98A7-DA876A9E1509}" dt="2020-05-06T17:56:25.179" v="105" actId="1076"/>
          <pc:sldLayoutMkLst>
            <pc:docMk/>
            <pc:sldMasterMk cId="2403102699" sldId="2147483648"/>
            <pc:sldLayoutMk cId="4257312655" sldId="2147483649"/>
          </pc:sldLayoutMkLst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2" creationId="{A15DA177-A0FC-4DBC-B7B5-4ABA2CE5F756}"/>
            </ac:spMkLst>
          </pc:spChg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3" creationId="{BAD0EED8-4909-420C-9359-C8245CF3B33E}"/>
            </ac:spMkLst>
          </pc:spChg>
          <pc:spChg chg="mod">
            <ac:chgData name="Antonio Osamu Katagiri Tanaka" userId="2c28225e-d492-4964-8551-1b0a3c65dda0" providerId="ADAL" clId="{D962D6D7-454A-41C7-98A7-DA876A9E1509}" dt="2020-05-06T17:55:49.233" v="94" actId="1037"/>
            <ac:spMkLst>
              <pc:docMk/>
              <pc:sldMasterMk cId="2403102699" sldId="2147483648"/>
              <pc:sldLayoutMk cId="4257312655" sldId="2147483649"/>
              <ac:spMk id="4" creationId="{F67EA5FD-9813-4D78-A444-844D6C9C7966}"/>
            </ac:spMkLst>
          </pc:spChg>
          <pc:spChg chg="mod">
            <ac:chgData name="Antonio Osamu Katagiri Tanaka" userId="2c28225e-d492-4964-8551-1b0a3c65dda0" providerId="ADAL" clId="{D962D6D7-454A-41C7-98A7-DA876A9E1509}" dt="2020-05-06T17:56:16.086" v="103" actId="1076"/>
            <ac:spMkLst>
              <pc:docMk/>
              <pc:sldMasterMk cId="2403102699" sldId="2147483648"/>
              <pc:sldLayoutMk cId="4257312655" sldId="2147483649"/>
              <ac:spMk id="5" creationId="{330619A2-14E8-4349-9294-5F79462A6F3A}"/>
            </ac:spMkLst>
          </pc:spChg>
          <pc:spChg chg="mod">
            <ac:chgData name="Antonio Osamu Katagiri Tanaka" userId="2c28225e-d492-4964-8551-1b0a3c65dda0" providerId="ADAL" clId="{D962D6D7-454A-41C7-98A7-DA876A9E1509}" dt="2020-05-06T17:55:38.638" v="81" actId="1076"/>
            <ac:spMkLst>
              <pc:docMk/>
              <pc:sldMasterMk cId="2403102699" sldId="2147483648"/>
              <pc:sldLayoutMk cId="4257312655" sldId="2147483649"/>
              <ac:spMk id="6" creationId="{1B413D95-19C4-4017-83C0-65CB5412D4D4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8:01:50.451" v="287" actId="1076"/>
          <pc:sldLayoutMkLst>
            <pc:docMk/>
            <pc:sldMasterMk cId="2403102699" sldId="2147483648"/>
            <pc:sldLayoutMk cId="473447723" sldId="2147483650"/>
          </pc:sldLayoutMkLst>
          <pc:spChg chg="mod">
            <ac:chgData name="Antonio Osamu Katagiri Tanaka" userId="2c28225e-d492-4964-8551-1b0a3c65dda0" providerId="ADAL" clId="{D962D6D7-454A-41C7-98A7-DA876A9E1509}" dt="2020-05-06T18:01:50.451" v="287" actId="1076"/>
            <ac:spMkLst>
              <pc:docMk/>
              <pc:sldMasterMk cId="2403102699" sldId="2147483648"/>
              <pc:sldLayoutMk cId="473447723" sldId="2147483650"/>
              <ac:spMk id="4" creationId="{A2E4ED0E-6116-4991-9AF2-0108DBCEE2AB}"/>
            </ac:spMkLst>
          </pc:spChg>
          <pc:spChg chg="mod">
            <ac:chgData name="Antonio Osamu Katagiri Tanaka" userId="2c28225e-d492-4964-8551-1b0a3c65dda0" providerId="ADAL" clId="{D962D6D7-454A-41C7-98A7-DA876A9E1509}" dt="2020-05-06T18:01:47.033" v="286" actId="1076"/>
            <ac:spMkLst>
              <pc:docMk/>
              <pc:sldMasterMk cId="2403102699" sldId="2147483648"/>
              <pc:sldLayoutMk cId="473447723" sldId="2147483650"/>
              <ac:spMk id="5" creationId="{C558BA4F-EE41-4F30-89A4-1E9659BBA0F6}"/>
            </ac:spMkLst>
          </pc:spChg>
          <pc:spChg chg="mod">
            <ac:chgData name="Antonio Osamu Katagiri Tanaka" userId="2c28225e-d492-4964-8551-1b0a3c65dda0" providerId="ADAL" clId="{D962D6D7-454A-41C7-98A7-DA876A9E1509}" dt="2020-05-06T18:01:43.234" v="285" actId="1076"/>
            <ac:spMkLst>
              <pc:docMk/>
              <pc:sldMasterMk cId="2403102699" sldId="2147483648"/>
              <pc:sldLayoutMk cId="473447723" sldId="2147483650"/>
              <ac:spMk id="6" creationId="{5C1AF694-4D4B-482E-A784-BFB2EEE62C1A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8:58.589" v="150" actId="1037"/>
          <pc:sldLayoutMkLst>
            <pc:docMk/>
            <pc:sldMasterMk cId="2403102699" sldId="2147483648"/>
            <pc:sldLayoutMk cId="1765815900" sldId="2147483651"/>
          </pc:sldLayoutMkLst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2" creationId="{EADD464F-617B-4174-B3D1-08693734D58A}"/>
            </ac:spMkLst>
          </pc:spChg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3" creationId="{1EB79DC7-E4D1-40FE-9056-280392BDEFD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11.149" v="176" actId="1038"/>
          <pc:sldLayoutMkLst>
            <pc:docMk/>
            <pc:sldMasterMk cId="2403102699" sldId="2147483648"/>
            <pc:sldLayoutMk cId="1787570629" sldId="2147483652"/>
          </pc:sldLayoutMkLst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3" creationId="{1A20A5F4-A1A2-452D-AB94-532C54E04165}"/>
            </ac:spMkLst>
          </pc:spChg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4" creationId="{92FD7A53-2967-4B36-835E-ECA203A78B7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34.073" v="205" actId="14100"/>
          <pc:sldLayoutMkLst>
            <pc:docMk/>
            <pc:sldMasterMk cId="2403102699" sldId="2147483648"/>
            <pc:sldLayoutMk cId="1223017044" sldId="2147483653"/>
          </pc:sldLayoutMkLst>
          <pc:spChg chg="mod">
            <ac:chgData name="Antonio Osamu Katagiri Tanaka" userId="2c28225e-d492-4964-8551-1b0a3c65dda0" providerId="ADAL" clId="{D962D6D7-454A-41C7-98A7-DA876A9E1509}" dt="2020-05-06T17:59:34.073" v="205" actId="14100"/>
            <ac:spMkLst>
              <pc:docMk/>
              <pc:sldMasterMk cId="2403102699" sldId="2147483648"/>
              <pc:sldLayoutMk cId="1223017044" sldId="2147483653"/>
              <ac:spMk id="2" creationId="{D2590BE5-232C-47FC-830F-08227601046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3" creationId="{00FCBD9D-7609-4F6E-BE48-506E638B54C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4" creationId="{12E2A0EC-7212-48F6-B9CE-ACD96E2F0610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5" creationId="{CDA50457-4D2A-4248-A1E0-E5BAB7B0BD5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6" creationId="{24780775-5344-4961-BED0-8A1AE66D7172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251026656" sldId="2147483655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7:59:44.365" v="232" actId="1037"/>
          <pc:sldLayoutMkLst>
            <pc:docMk/>
            <pc:sldMasterMk cId="2403102699" sldId="2147483648"/>
            <pc:sldLayoutMk cId="49165472" sldId="2147483656"/>
          </pc:sldLayoutMkLst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2" creationId="{01EA08D6-FC53-4087-B636-D0CB3352A76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3" creationId="{2C4BBAB5-877E-4762-BF43-3C55140F455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4" creationId="{358D4FF6-774C-40D4-B0A7-95169C13A792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56.763" v="261" actId="1038"/>
          <pc:sldLayoutMkLst>
            <pc:docMk/>
            <pc:sldMasterMk cId="2403102699" sldId="2147483648"/>
            <pc:sldLayoutMk cId="521446591" sldId="2147483657"/>
          </pc:sldLayoutMkLst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2" creationId="{78C5CDEE-372D-43DC-87FC-108E5275CDDB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3" creationId="{93521A81-433F-4839-AFB3-A6103F3DD430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4" creationId="{F396A426-DDEA-4D9F-AF86-F90F668B3BA3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653133263" sldId="2147483658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8:00:09.089" v="281" actId="1037"/>
          <pc:sldLayoutMkLst>
            <pc:docMk/>
            <pc:sldMasterMk cId="2403102699" sldId="2147483648"/>
            <pc:sldLayoutMk cId="3334238241" sldId="2147483659"/>
          </pc:sldLayoutMkLst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2" creationId="{59A06716-0DD5-4144-AB2F-21D187C810CF}"/>
            </ac:spMkLst>
          </pc:spChg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3" creationId="{041EE26B-79F2-4544-84CC-39A992C2302B}"/>
            </ac:spMkLst>
          </pc:spChg>
        </pc:sldLayoutChg>
      </pc:sldMasterChg>
    </pc:docChg>
  </pc:docChgLst>
  <pc:docChgLst>
    <pc:chgData name="Antonio Osamu Katagiri Tanaka" userId="2c28225e-d492-4964-8551-1b0a3c65dda0" providerId="ADAL" clId="{1AF16E0E-F14E-4424-A5F5-A26844CBCB6A}"/>
    <pc:docChg chg="custSel addSld delSld modSld sldOrd modSection">
      <pc:chgData name="Antonio Osamu Katagiri Tanaka" userId="2c28225e-d492-4964-8551-1b0a3c65dda0" providerId="ADAL" clId="{1AF16E0E-F14E-4424-A5F5-A26844CBCB6A}" dt="2020-10-27T21:44:27.374" v="1306" actId="20577"/>
      <pc:docMkLst>
        <pc:docMk/>
      </pc:docMkLst>
      <pc:sldChg chg="modNotesTx">
        <pc:chgData name="Antonio Osamu Katagiri Tanaka" userId="2c28225e-d492-4964-8551-1b0a3c65dda0" providerId="ADAL" clId="{1AF16E0E-F14E-4424-A5F5-A26844CBCB6A}" dt="2020-10-27T20:31:35.711" v="136" actId="20577"/>
        <pc:sldMkLst>
          <pc:docMk/>
          <pc:sldMk cId="4056039362" sldId="260"/>
        </pc:sldMkLst>
      </pc:sldChg>
      <pc:sldChg chg="ord modNotesTx">
        <pc:chgData name="Antonio Osamu Katagiri Tanaka" userId="2c28225e-d492-4964-8551-1b0a3c65dda0" providerId="ADAL" clId="{1AF16E0E-F14E-4424-A5F5-A26844CBCB6A}" dt="2020-10-27T20:53:35.659" v="565" actId="20577"/>
        <pc:sldMkLst>
          <pc:docMk/>
          <pc:sldMk cId="2232161063" sldId="281"/>
        </pc:sldMkLst>
      </pc:sldChg>
      <pc:sldChg chg="modNotesTx">
        <pc:chgData name="Antonio Osamu Katagiri Tanaka" userId="2c28225e-d492-4964-8551-1b0a3c65dda0" providerId="ADAL" clId="{1AF16E0E-F14E-4424-A5F5-A26844CBCB6A}" dt="2020-10-27T20:33:01.207" v="153" actId="20577"/>
        <pc:sldMkLst>
          <pc:docMk/>
          <pc:sldMk cId="1450346797" sldId="284"/>
        </pc:sldMkLst>
      </pc:sldChg>
      <pc:sldChg chg="ord">
        <pc:chgData name="Antonio Osamu Katagiri Tanaka" userId="2c28225e-d492-4964-8551-1b0a3c65dda0" providerId="ADAL" clId="{1AF16E0E-F14E-4424-A5F5-A26844CBCB6A}" dt="2020-10-27T20:34:34.112" v="157"/>
        <pc:sldMkLst>
          <pc:docMk/>
          <pc:sldMk cId="2610008429" sldId="285"/>
        </pc:sldMkLst>
      </pc:sldChg>
      <pc:sldChg chg="modNotesTx">
        <pc:chgData name="Antonio Osamu Katagiri Tanaka" userId="2c28225e-d492-4964-8551-1b0a3c65dda0" providerId="ADAL" clId="{1AF16E0E-F14E-4424-A5F5-A26844CBCB6A}" dt="2020-10-27T20:35:37.832" v="188" actId="20577"/>
        <pc:sldMkLst>
          <pc:docMk/>
          <pc:sldMk cId="2055834938" sldId="287"/>
        </pc:sldMkLst>
      </pc:sldChg>
      <pc:sldChg chg="ord">
        <pc:chgData name="Antonio Osamu Katagiri Tanaka" userId="2c28225e-d492-4964-8551-1b0a3c65dda0" providerId="ADAL" clId="{1AF16E0E-F14E-4424-A5F5-A26844CBCB6A}" dt="2020-10-27T20:35:21.977" v="159"/>
        <pc:sldMkLst>
          <pc:docMk/>
          <pc:sldMk cId="394304373" sldId="289"/>
        </pc:sldMkLst>
      </pc:sldChg>
      <pc:sldChg chg="modNotesTx">
        <pc:chgData name="Antonio Osamu Katagiri Tanaka" userId="2c28225e-d492-4964-8551-1b0a3c65dda0" providerId="ADAL" clId="{1AF16E0E-F14E-4424-A5F5-A26844CBCB6A}" dt="2020-10-27T21:22:31.899" v="1088" actId="20577"/>
        <pc:sldMkLst>
          <pc:docMk/>
          <pc:sldMk cId="344370093" sldId="292"/>
        </pc:sldMkLst>
      </pc:sldChg>
      <pc:sldChg chg="modSp mod modNotesTx">
        <pc:chgData name="Antonio Osamu Katagiri Tanaka" userId="2c28225e-d492-4964-8551-1b0a3c65dda0" providerId="ADAL" clId="{1AF16E0E-F14E-4424-A5F5-A26844CBCB6A}" dt="2020-10-27T20:57:04.193" v="703" actId="20577"/>
        <pc:sldMkLst>
          <pc:docMk/>
          <pc:sldMk cId="834558015" sldId="314"/>
        </pc:sldMkLst>
        <pc:spChg chg="mod">
          <ac:chgData name="Antonio Osamu Katagiri Tanaka" userId="2c28225e-d492-4964-8551-1b0a3c65dda0" providerId="ADAL" clId="{1AF16E0E-F14E-4424-A5F5-A26844CBCB6A}" dt="2020-10-27T20:56:48.343" v="683" actId="20577"/>
          <ac:spMkLst>
            <pc:docMk/>
            <pc:sldMk cId="834558015" sldId="314"/>
            <ac:spMk id="17" creationId="{D54ACEA5-BB88-4F3B-8747-8FCA174E48CE}"/>
          </ac:spMkLst>
        </pc:spChg>
      </pc:sldChg>
      <pc:sldChg chg="modNotesTx">
        <pc:chgData name="Antonio Osamu Katagiri Tanaka" userId="2c28225e-d492-4964-8551-1b0a3c65dda0" providerId="ADAL" clId="{1AF16E0E-F14E-4424-A5F5-A26844CBCB6A}" dt="2020-10-27T21:26:59.579" v="1237" actId="20577"/>
        <pc:sldMkLst>
          <pc:docMk/>
          <pc:sldMk cId="1677070188" sldId="315"/>
        </pc:sldMkLst>
      </pc:sldChg>
      <pc:sldChg chg="modNotesTx">
        <pc:chgData name="Antonio Osamu Katagiri Tanaka" userId="2c28225e-d492-4964-8551-1b0a3c65dda0" providerId="ADAL" clId="{1AF16E0E-F14E-4424-A5F5-A26844CBCB6A}" dt="2020-10-27T21:03:39.211" v="928" actId="20577"/>
        <pc:sldMkLst>
          <pc:docMk/>
          <pc:sldMk cId="1253488365" sldId="331"/>
        </pc:sldMkLst>
      </pc:sldChg>
      <pc:sldChg chg="modSp mod modNotesTx">
        <pc:chgData name="Antonio Osamu Katagiri Tanaka" userId="2c28225e-d492-4964-8551-1b0a3c65dda0" providerId="ADAL" clId="{1AF16E0E-F14E-4424-A5F5-A26844CBCB6A}" dt="2020-10-27T21:32:04.821" v="1300" actId="20577"/>
        <pc:sldMkLst>
          <pc:docMk/>
          <pc:sldMk cId="1500875559" sldId="355"/>
        </pc:sldMkLst>
        <pc:graphicFrameChg chg="modGraphic">
          <ac:chgData name="Antonio Osamu Katagiri Tanaka" userId="2c28225e-d492-4964-8551-1b0a3c65dda0" providerId="ADAL" clId="{1AF16E0E-F14E-4424-A5F5-A26844CBCB6A}" dt="2020-10-27T21:31:10.606" v="1258" actId="20577"/>
          <ac:graphicFrameMkLst>
            <pc:docMk/>
            <pc:sldMk cId="1500875559" sldId="355"/>
            <ac:graphicFrameMk id="8" creationId="{12ECD8D2-C235-4902-8386-56ABCD56BE0A}"/>
          </ac:graphicFrameMkLst>
        </pc:graphicFrameChg>
      </pc:sldChg>
      <pc:sldChg chg="modNotesTx">
        <pc:chgData name="Antonio Osamu Katagiri Tanaka" userId="2c28225e-d492-4964-8551-1b0a3c65dda0" providerId="ADAL" clId="{1AF16E0E-F14E-4424-A5F5-A26844CBCB6A}" dt="2020-10-27T21:44:27.374" v="1306" actId="20577"/>
        <pc:sldMkLst>
          <pc:docMk/>
          <pc:sldMk cId="1962179446" sldId="367"/>
        </pc:sldMkLst>
      </pc:sldChg>
      <pc:sldChg chg="new ord modNotesTx">
        <pc:chgData name="Antonio Osamu Katagiri Tanaka" userId="2c28225e-d492-4964-8551-1b0a3c65dda0" providerId="ADAL" clId="{1AF16E0E-F14E-4424-A5F5-A26844CBCB6A}" dt="2020-10-27T20:58:57.124" v="731" actId="20577"/>
        <pc:sldMkLst>
          <pc:docMk/>
          <pc:sldMk cId="2628863" sldId="369"/>
        </pc:sldMkLst>
      </pc:sldChg>
      <pc:sldChg chg="new modNotesTx">
        <pc:chgData name="Antonio Osamu Katagiri Tanaka" userId="2c28225e-d492-4964-8551-1b0a3c65dda0" providerId="ADAL" clId="{1AF16E0E-F14E-4424-A5F5-A26844CBCB6A}" dt="2020-10-27T21:13:39.640" v="1005" actId="20577"/>
        <pc:sldMkLst>
          <pc:docMk/>
          <pc:sldMk cId="1151642703" sldId="370"/>
        </pc:sldMkLst>
      </pc:sldChg>
      <pc:sldChg chg="new del">
        <pc:chgData name="Antonio Osamu Katagiri Tanaka" userId="2c28225e-d492-4964-8551-1b0a3c65dda0" providerId="ADAL" clId="{1AF16E0E-F14E-4424-A5F5-A26844CBCB6A}" dt="2020-10-27T20:58:32.898" v="707" actId="47"/>
        <pc:sldMkLst>
          <pc:docMk/>
          <pc:sldMk cId="2023680207" sldId="370"/>
        </pc:sldMkLst>
      </pc:sldChg>
    </pc:docChg>
  </pc:docChgLst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23C75D3E-C156-4592-97FD-1A47D89A1F12}"/>
    <pc:docChg chg="undo redo custSel addSld modSld">
      <pc:chgData name="Antonio Osamu Katagiri Tanaka" userId="2c28225e-d492-4964-8551-1b0a3c65dda0" providerId="ADAL" clId="{23C75D3E-C156-4592-97FD-1A47D89A1F12}" dt="2020-11-24T14:24:29.126" v="326"/>
      <pc:docMkLst>
        <pc:docMk/>
      </pc:docMkLst>
      <pc:sldChg chg="modSp mod">
        <pc:chgData name="Antonio Osamu Katagiri Tanaka" userId="2c28225e-d492-4964-8551-1b0a3c65dda0" providerId="ADAL" clId="{23C75D3E-C156-4592-97FD-1A47D89A1F12}" dt="2020-11-24T14:19:30.079" v="21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23C75D3E-C156-4592-97FD-1A47D89A1F12}" dt="2020-11-24T14:19:30.079" v="21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mod">
        <pc:chgData name="Antonio Osamu Katagiri Tanaka" userId="2c28225e-d492-4964-8551-1b0a3c65dda0" providerId="ADAL" clId="{23C75D3E-C156-4592-97FD-1A47D89A1F12}" dt="2020-11-24T14:23:00.319" v="301" actId="1076"/>
        <pc:sldMkLst>
          <pc:docMk/>
          <pc:sldMk cId="3527803502" sldId="291"/>
        </pc:sldMkLst>
        <pc:picChg chg="mod">
          <ac:chgData name="Antonio Osamu Katagiri Tanaka" userId="2c28225e-d492-4964-8551-1b0a3c65dda0" providerId="ADAL" clId="{23C75D3E-C156-4592-97FD-1A47D89A1F12}" dt="2020-11-24T14:23:00.319" v="301" actId="1076"/>
          <ac:picMkLst>
            <pc:docMk/>
            <pc:sldMk cId="3527803502" sldId="291"/>
            <ac:picMk id="6" creationId="{C0FFADBA-CBF3-4EA8-9541-5A6B91652BDA}"/>
          </ac:picMkLst>
        </pc:picChg>
      </pc:sldChg>
      <pc:sldChg chg="addSp delSp modSp mod">
        <pc:chgData name="Antonio Osamu Katagiri Tanaka" userId="2c28225e-d492-4964-8551-1b0a3c65dda0" providerId="ADAL" clId="{23C75D3E-C156-4592-97FD-1A47D89A1F12}" dt="2020-11-24T14:22:50.738" v="299"/>
        <pc:sldMkLst>
          <pc:docMk/>
          <pc:sldMk cId="605049051" sldId="293"/>
        </pc:sldMkLst>
        <pc:spChg chg="mod">
          <ac:chgData name="Antonio Osamu Katagiri Tanaka" userId="2c28225e-d492-4964-8551-1b0a3c65dda0" providerId="ADAL" clId="{23C75D3E-C156-4592-97FD-1A47D89A1F12}" dt="2020-11-24T14:22:11.466" v="251" actId="14100"/>
          <ac:spMkLst>
            <pc:docMk/>
            <pc:sldMk cId="605049051" sldId="293"/>
            <ac:spMk id="8" creationId="{3D2A31B3-E87E-48D5-8EFB-5F124FC5A59C}"/>
          </ac:spMkLst>
        </pc:spChg>
        <pc:spChg chg="mod">
          <ac:chgData name="Antonio Osamu Katagiri Tanaka" userId="2c28225e-d492-4964-8551-1b0a3c65dda0" providerId="ADAL" clId="{23C75D3E-C156-4592-97FD-1A47D89A1F12}" dt="2020-11-24T14:21:59.971" v="247" actId="14100"/>
          <ac:spMkLst>
            <pc:docMk/>
            <pc:sldMk cId="605049051" sldId="293"/>
            <ac:spMk id="13" creationId="{A284DE87-3949-4C0A-B65C-7F06E17135D4}"/>
          </ac:spMkLst>
        </pc:spChg>
        <pc:spChg chg="mod">
          <ac:chgData name="Antonio Osamu Katagiri Tanaka" userId="2c28225e-d492-4964-8551-1b0a3c65dda0" providerId="ADAL" clId="{23C75D3E-C156-4592-97FD-1A47D89A1F12}" dt="2020-11-24T14:22:50.738" v="299"/>
          <ac:spMkLst>
            <pc:docMk/>
            <pc:sldMk cId="605049051" sldId="293"/>
            <ac:spMk id="16" creationId="{E1CECBA1-6AA5-448D-A73C-877BFA08D95F}"/>
          </ac:spMkLst>
        </pc:spChg>
        <pc:picChg chg="del">
          <ac:chgData name="Antonio Osamu Katagiri Tanaka" userId="2c28225e-d492-4964-8551-1b0a3c65dda0" providerId="ADAL" clId="{23C75D3E-C156-4592-97FD-1A47D89A1F12}" dt="2020-11-24T14:21:43.931" v="226" actId="478"/>
          <ac:picMkLst>
            <pc:docMk/>
            <pc:sldMk cId="605049051" sldId="293"/>
            <ac:picMk id="3" creationId="{FE1D98FA-18B1-4A69-857E-D4120C330833}"/>
          </ac:picMkLst>
        </pc:picChg>
        <pc:picChg chg="add mod ord">
          <ac:chgData name="Antonio Osamu Katagiri Tanaka" userId="2c28225e-d492-4964-8551-1b0a3c65dda0" providerId="ADAL" clId="{23C75D3E-C156-4592-97FD-1A47D89A1F12}" dt="2020-11-24T14:21:51.365" v="244" actId="1038"/>
          <ac:picMkLst>
            <pc:docMk/>
            <pc:sldMk cId="605049051" sldId="293"/>
            <ac:picMk id="5" creationId="{CC4FAE74-888D-423D-975E-F7DC06F450C7}"/>
          </ac:picMkLst>
        </pc:picChg>
      </pc:sldChg>
      <pc:sldChg chg="mod modShow">
        <pc:chgData name="Antonio Osamu Katagiri Tanaka" userId="2c28225e-d492-4964-8551-1b0a3c65dda0" providerId="ADAL" clId="{23C75D3E-C156-4592-97FD-1A47D89A1F12}" dt="2020-11-24T14:09:49.182" v="5" actId="729"/>
        <pc:sldMkLst>
          <pc:docMk/>
          <pc:sldMk cId="3218358117" sldId="313"/>
        </pc:sldMkLst>
      </pc:sldChg>
      <pc:sldChg chg="modSp mod modShow">
        <pc:chgData name="Antonio Osamu Katagiri Tanaka" userId="2c28225e-d492-4964-8551-1b0a3c65dda0" providerId="ADAL" clId="{23C75D3E-C156-4592-97FD-1A47D89A1F12}" dt="2020-11-24T14:15:34.233" v="120" actId="207"/>
        <pc:sldMkLst>
          <pc:docMk/>
          <pc:sldMk cId="2465269886" sldId="316"/>
        </pc:sldMkLst>
        <pc:spChg chg="mod">
          <ac:chgData name="Antonio Osamu Katagiri Tanaka" userId="2c28225e-d492-4964-8551-1b0a3c65dda0" providerId="ADAL" clId="{23C75D3E-C156-4592-97FD-1A47D89A1F12}" dt="2020-11-24T14:15:34.233" v="120" actId="207"/>
          <ac:spMkLst>
            <pc:docMk/>
            <pc:sldMk cId="2465269886" sldId="316"/>
            <ac:spMk id="6" creationId="{8C93FB26-EB9E-4624-8422-BFB28A3FB662}"/>
          </ac:spMkLst>
        </pc:spChg>
      </pc:sldChg>
      <pc:sldChg chg="modSp mod">
        <pc:chgData name="Antonio Osamu Katagiri Tanaka" userId="2c28225e-d492-4964-8551-1b0a3c65dda0" providerId="ADAL" clId="{23C75D3E-C156-4592-97FD-1A47D89A1F12}" dt="2020-11-24T14:16:37.228" v="149" actId="6549"/>
        <pc:sldMkLst>
          <pc:docMk/>
          <pc:sldMk cId="1253488365" sldId="331"/>
        </pc:sldMkLst>
        <pc:spChg chg="mod">
          <ac:chgData name="Antonio Osamu Katagiri Tanaka" userId="2c28225e-d492-4964-8551-1b0a3c65dda0" providerId="ADAL" clId="{23C75D3E-C156-4592-97FD-1A47D89A1F12}" dt="2020-11-24T14:16:37.228" v="149" actId="6549"/>
          <ac:spMkLst>
            <pc:docMk/>
            <pc:sldMk cId="1253488365" sldId="331"/>
            <ac:spMk id="8" creationId="{4CD6DCC9-F76E-406E-939C-68BEE8B613EE}"/>
          </ac:spMkLst>
        </pc:spChg>
      </pc:sldChg>
      <pc:sldChg chg="modSp mod">
        <pc:chgData name="Antonio Osamu Katagiri Tanaka" userId="2c28225e-d492-4964-8551-1b0a3c65dda0" providerId="ADAL" clId="{23C75D3E-C156-4592-97FD-1A47D89A1F12}" dt="2020-11-24T14:17:23.245" v="167" actId="20577"/>
        <pc:sldMkLst>
          <pc:docMk/>
          <pc:sldMk cId="805860240" sldId="332"/>
        </pc:sldMkLst>
        <pc:spChg chg="mod">
          <ac:chgData name="Antonio Osamu Katagiri Tanaka" userId="2c28225e-d492-4964-8551-1b0a3c65dda0" providerId="ADAL" clId="{23C75D3E-C156-4592-97FD-1A47D89A1F12}" dt="2020-11-24T14:17:23.245" v="167" actId="20577"/>
          <ac:spMkLst>
            <pc:docMk/>
            <pc:sldMk cId="805860240" sldId="332"/>
            <ac:spMk id="8" creationId="{85C0DFD9-A387-4643-A9C6-0EEF74F14A0F}"/>
          </ac:spMkLst>
        </pc:spChg>
      </pc:sldChg>
      <pc:sldChg chg="addSp delSp modSp mod">
        <pc:chgData name="Antonio Osamu Katagiri Tanaka" userId="2c28225e-d492-4964-8551-1b0a3c65dda0" providerId="ADAL" clId="{23C75D3E-C156-4592-97FD-1A47D89A1F12}" dt="2020-11-24T14:19:06.107" v="199" actId="478"/>
        <pc:sldMkLst>
          <pc:docMk/>
          <pc:sldMk cId="4224130652" sldId="333"/>
        </pc:sldMkLst>
        <pc:spChg chg="add del mod">
          <ac:chgData name="Antonio Osamu Katagiri Tanaka" userId="2c28225e-d492-4964-8551-1b0a3c65dda0" providerId="ADAL" clId="{23C75D3E-C156-4592-97FD-1A47D89A1F12}" dt="2020-11-24T14:19:06.107" v="199" actId="478"/>
          <ac:spMkLst>
            <pc:docMk/>
            <pc:sldMk cId="4224130652" sldId="333"/>
            <ac:spMk id="5" creationId="{7CF93BC3-B6E1-43A9-A50E-FDFA724361B8}"/>
          </ac:spMkLst>
        </pc:spChg>
        <pc:spChg chg="add mod">
          <ac:chgData name="Antonio Osamu Katagiri Tanaka" userId="2c28225e-d492-4964-8551-1b0a3c65dda0" providerId="ADAL" clId="{23C75D3E-C156-4592-97FD-1A47D89A1F12}" dt="2020-11-24T14:19:02.340" v="198" actId="207"/>
          <ac:spMkLst>
            <pc:docMk/>
            <pc:sldMk cId="4224130652" sldId="333"/>
            <ac:spMk id="6" creationId="{60D051CF-0740-425D-92A4-C7B8AB3839B3}"/>
          </ac:spMkLst>
        </pc:spChg>
      </pc:sldChg>
      <pc:sldChg chg="modSp mod">
        <pc:chgData name="Antonio Osamu Katagiri Tanaka" userId="2c28225e-d492-4964-8551-1b0a3c65dda0" providerId="ADAL" clId="{23C75D3E-C156-4592-97FD-1A47D89A1F12}" dt="2020-11-24T14:20:44.786" v="220" actId="14100"/>
        <pc:sldMkLst>
          <pc:docMk/>
          <pc:sldMk cId="3342030583" sldId="334"/>
        </pc:sldMkLst>
        <pc:cxnChg chg="mod">
          <ac:chgData name="Antonio Osamu Katagiri Tanaka" userId="2c28225e-d492-4964-8551-1b0a3c65dda0" providerId="ADAL" clId="{23C75D3E-C156-4592-97FD-1A47D89A1F12}" dt="2020-11-24T14:20:44.786" v="220" actId="14100"/>
          <ac:cxnSpMkLst>
            <pc:docMk/>
            <pc:sldMk cId="3342030583" sldId="334"/>
            <ac:cxnSpMk id="10" creationId="{CE7CF6B2-DA35-406B-A835-6097C24111A5}"/>
          </ac:cxnSpMkLst>
        </pc:cxnChg>
      </pc:sldChg>
      <pc:sldChg chg="modSp mod">
        <pc:chgData name="Antonio Osamu Katagiri Tanaka" userId="2c28225e-d492-4964-8551-1b0a3c65dda0" providerId="ADAL" clId="{23C75D3E-C156-4592-97FD-1A47D89A1F12}" dt="2020-11-24T14:20:05.925" v="219" actId="113"/>
        <pc:sldMkLst>
          <pc:docMk/>
          <pc:sldMk cId="2628863" sldId="369"/>
        </pc:sldMkLst>
        <pc:spChg chg="mod">
          <ac:chgData name="Antonio Osamu Katagiri Tanaka" userId="2c28225e-d492-4964-8551-1b0a3c65dda0" providerId="ADAL" clId="{23C75D3E-C156-4592-97FD-1A47D89A1F12}" dt="2020-11-24T14:20:05.925" v="219" actId="113"/>
          <ac:spMkLst>
            <pc:docMk/>
            <pc:sldMk cId="2628863" sldId="369"/>
            <ac:spMk id="10" creationId="{6D5FD4AC-525D-482C-A20D-026DE4F3BC22}"/>
          </ac:spMkLst>
        </pc:spChg>
      </pc:sldChg>
      <pc:sldChg chg="delSp modSp add mod modNotesTx">
        <pc:chgData name="Antonio Osamu Katagiri Tanaka" userId="2c28225e-d492-4964-8551-1b0a3c65dda0" providerId="ADAL" clId="{23C75D3E-C156-4592-97FD-1A47D89A1F12}" dt="2020-11-24T14:24:15.454" v="324" actId="478"/>
        <pc:sldMkLst>
          <pc:docMk/>
          <pc:sldMk cId="3883507643" sldId="381"/>
        </pc:sldMkLst>
        <pc:spChg chg="mod">
          <ac:chgData name="Antonio Osamu Katagiri Tanaka" userId="2c28225e-d492-4964-8551-1b0a3c65dda0" providerId="ADAL" clId="{23C75D3E-C156-4592-97FD-1A47D89A1F12}" dt="2020-11-24T14:24:09.545" v="323" actId="20577"/>
          <ac:spMkLst>
            <pc:docMk/>
            <pc:sldMk cId="3883507643" sldId="381"/>
            <ac:spMk id="5" creationId="{D28F0FC2-8229-4CC3-80B1-183A62DD9A6D}"/>
          </ac:spMkLst>
        </pc:spChg>
        <pc:spChg chg="del">
          <ac:chgData name="Antonio Osamu Katagiri Tanaka" userId="2c28225e-d492-4964-8551-1b0a3c65dda0" providerId="ADAL" clId="{23C75D3E-C156-4592-97FD-1A47D89A1F12}" dt="2020-11-24T14:24:15.454" v="324" actId="478"/>
          <ac:spMkLst>
            <pc:docMk/>
            <pc:sldMk cId="3883507643" sldId="381"/>
            <ac:spMk id="8" creationId="{C2B167A2-805C-4EB3-8B8E-E05600EE50CB}"/>
          </ac:spMkLst>
        </pc:spChg>
        <pc:spChg chg="del">
          <ac:chgData name="Antonio Osamu Katagiri Tanaka" userId="2c28225e-d492-4964-8551-1b0a3c65dda0" providerId="ADAL" clId="{23C75D3E-C156-4592-97FD-1A47D89A1F12}" dt="2020-11-24T14:24:15.454" v="324" actId="478"/>
          <ac:spMkLst>
            <pc:docMk/>
            <pc:sldMk cId="3883507643" sldId="381"/>
            <ac:spMk id="9" creationId="{DC97B91A-9E59-4A50-8021-63C42441FBCF}"/>
          </ac:spMkLst>
        </pc:spChg>
        <pc:picChg chg="del">
          <ac:chgData name="Antonio Osamu Katagiri Tanaka" userId="2c28225e-d492-4964-8551-1b0a3c65dda0" providerId="ADAL" clId="{23C75D3E-C156-4592-97FD-1A47D89A1F12}" dt="2020-11-24T14:24:15.454" v="324" actId="478"/>
          <ac:picMkLst>
            <pc:docMk/>
            <pc:sldMk cId="3883507643" sldId="381"/>
            <ac:picMk id="6" creationId="{BDA6AECC-30EA-42C7-B42C-200F49FA8DB3}"/>
          </ac:picMkLst>
        </pc:picChg>
      </pc:sldChg>
      <pc:sldChg chg="add">
        <pc:chgData name="Antonio Osamu Katagiri Tanaka" userId="2c28225e-d492-4964-8551-1b0a3c65dda0" providerId="ADAL" clId="{23C75D3E-C156-4592-97FD-1A47D89A1F12}" dt="2020-11-24T14:24:28.806" v="325"/>
        <pc:sldMkLst>
          <pc:docMk/>
          <pc:sldMk cId="3684566273" sldId="382"/>
        </pc:sldMkLst>
      </pc:sldChg>
      <pc:sldChg chg="add">
        <pc:chgData name="Antonio Osamu Katagiri Tanaka" userId="2c28225e-d492-4964-8551-1b0a3c65dda0" providerId="ADAL" clId="{23C75D3E-C156-4592-97FD-1A47D89A1F12}" dt="2020-11-24T14:24:29.126" v="326"/>
        <pc:sldMkLst>
          <pc:docMk/>
          <pc:sldMk cId="1235568441" sldId="38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</a:t>
            </a:r>
            <a:r>
              <a:rPr lang="es-MX" dirty="0" err="1"/>
              <a:t>Classification</a:t>
            </a:r>
            <a:r>
              <a:rPr lang="es-MX" dirty="0"/>
              <a:t> in a </a:t>
            </a:r>
            <a:r>
              <a:rPr lang="es-MX" dirty="0" err="1"/>
              <a:t>diagram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ranges</a:t>
            </a:r>
            <a:r>
              <a:rPr lang="es-MX" dirty="0"/>
              <a:t> and </a:t>
            </a:r>
            <a:r>
              <a:rPr lang="es-MX" dirty="0" err="1"/>
              <a:t>units</a:t>
            </a:r>
            <a:r>
              <a:rPr lang="es-MX" dirty="0"/>
              <a:t> (</a:t>
            </a:r>
            <a:r>
              <a:rPr lang="es-MX" dirty="0" err="1"/>
              <a:t>characterization</a:t>
            </a:r>
            <a:r>
              <a:rPr lang="es-MX" dirty="0"/>
              <a:t> </a:t>
            </a:r>
            <a:r>
              <a:rPr lang="es-MX" dirty="0" err="1"/>
              <a:t>techniques</a:t>
            </a:r>
            <a:r>
              <a:rPr lang="es-MX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651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310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507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921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Bao</a:t>
            </a:r>
            <a:r>
              <a:rPr lang="es-MX" dirty="0"/>
              <a:t> </a:t>
            </a:r>
            <a:r>
              <a:rPr lang="es-MX" dirty="0" err="1"/>
              <a:t>lit</a:t>
            </a:r>
            <a:r>
              <a:rPr lang="es-MX" dirty="0"/>
              <a:t> </a:t>
            </a:r>
            <a:r>
              <a:rPr lang="es-MX" dirty="0" err="1"/>
              <a:t>review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templating</a:t>
            </a:r>
            <a:r>
              <a:rPr lang="es-MX" dirty="0"/>
              <a:t> </a:t>
            </a:r>
            <a:r>
              <a:rPr lang="es-MX" dirty="0" err="1"/>
              <a:t>effect</a:t>
            </a:r>
            <a:r>
              <a:rPr lang="es-MX" dirty="0"/>
              <a:t> &amp; pipeline </a:t>
            </a:r>
            <a:r>
              <a:rPr lang="es-MX" dirty="0" err="1"/>
              <a:t>stacking</a:t>
            </a:r>
            <a:endParaRPr lang="es-MX" dirty="0"/>
          </a:p>
          <a:p>
            <a:pPr marL="0" indent="0">
              <a:buFont typeface="Arial" panose="020B0604020202020204" pitchFamily="34" charset="0"/>
              <a:buNone/>
            </a:pPr>
            <a:endParaRPr lang="es-MX" sz="12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b="0" i="0" dirty="0" err="1">
                <a:solidFill>
                  <a:srgbClr val="000000"/>
                </a:solidFill>
                <a:effectLst/>
                <a:latin typeface="URWPalladioL-Roma"/>
              </a:rPr>
              <a:t>PVP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URWPalladioL-Roma"/>
              </a:rPr>
              <a:t> and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URWPalladioL-Roma"/>
              </a:rPr>
              <a:t>Novolac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URWPalladioL-Roma"/>
              </a:rPr>
              <a:t> have one benzene ring in each repeating unit,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URWPalladioL-Roma"/>
              </a:rPr>
              <a:t>PVA is mainly made out of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URWPalladioL-Roma"/>
              </a:rPr>
              <a:t>sp3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URWPalladioL-Roma"/>
              </a:rPr>
              <a:t> carbon</a:t>
            </a:r>
            <a:r>
              <a:rPr lang="en-GB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PS is not functionalized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953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Mw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Aromaticidad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Cantidad</a:t>
            </a:r>
            <a:r>
              <a:rPr lang="en-GB" dirty="0"/>
              <a:t> de </a:t>
            </a:r>
            <a:r>
              <a:rPr lang="en-GB" dirty="0" err="1"/>
              <a:t>carbono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Ratio oxygen / carbon in pyrolysis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492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D.R. Flores, Role of rheological properties in near field </a:t>
            </a:r>
            <a:r>
              <a:rPr lang="en-GB" dirty="0" err="1">
                <a:effectLst/>
              </a:rPr>
              <a:t>electrospun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morphology, (2017) 130.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882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499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653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Note </a:t>
            </a:r>
            <a:r>
              <a:rPr lang="es-MX" dirty="0" err="1"/>
              <a:t>Mw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</a:t>
            </a:r>
            <a:r>
              <a:rPr lang="es-MX" dirty="0" err="1"/>
              <a:t>polymer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611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783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Add</a:t>
            </a:r>
            <a:r>
              <a:rPr lang="es-MX" dirty="0"/>
              <a:t> </a:t>
            </a:r>
            <a:r>
              <a:rPr lang="es-MX" dirty="0" err="1"/>
              <a:t>Triangle</a:t>
            </a:r>
            <a:r>
              <a:rPr lang="es-MX" dirty="0"/>
              <a:t> </a:t>
            </a:r>
            <a:r>
              <a:rPr lang="es-MX" dirty="0" err="1"/>
              <a:t>diagram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Focus in </a:t>
            </a:r>
            <a:r>
              <a:rPr lang="es-MX" dirty="0" err="1"/>
              <a:t>GLC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285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Poly(Styrene-co-Butadiene)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1-Methyl-2-Pyrrolidinone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7.74 </a:t>
            </a:r>
            <a:r>
              <a:rPr lang="en-GB" sz="1800" b="1" i="0" u="none" strike="noStrike" kern="1200" dirty="0" err="1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wt</a:t>
            </a: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%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62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https://rsc.aux.eng.ufl.edu/_files/msds/309.pdf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76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19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3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Focus in </a:t>
            </a:r>
            <a:r>
              <a:rPr lang="es-MX" dirty="0" err="1"/>
              <a:t>microchem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53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Remove</a:t>
            </a:r>
            <a:r>
              <a:rPr lang="es-MX" dirty="0"/>
              <a:t> general </a:t>
            </a:r>
            <a:r>
              <a:rPr lang="es-MX" dirty="0" err="1"/>
              <a:t>words</a:t>
            </a:r>
            <a:r>
              <a:rPr lang="es-MX" dirty="0"/>
              <a:t> (</a:t>
            </a:r>
            <a:r>
              <a:rPr lang="es-MX" dirty="0" err="1"/>
              <a:t>Applocations</a:t>
            </a:r>
            <a:r>
              <a:rPr lang="es-MX" dirty="0"/>
              <a:t> -&gt; </a:t>
            </a:r>
            <a:r>
              <a:rPr lang="es-MX" dirty="0" err="1"/>
              <a:t>detection</a:t>
            </a:r>
            <a:r>
              <a:rPr lang="es-MX" dirty="0"/>
              <a:t>/</a:t>
            </a:r>
            <a:r>
              <a:rPr lang="es-MX" dirty="0" err="1"/>
              <a:t>sensors</a:t>
            </a:r>
            <a:r>
              <a:rPr lang="es-MX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Problemas que solucionan estos sensores (contaminantes en agua, aire, temperatura en electrónicos, </a:t>
            </a:r>
            <a:r>
              <a:rPr lang="es-MX" dirty="0" err="1"/>
              <a:t>health</a:t>
            </a:r>
            <a:r>
              <a:rPr lang="es-MX" dirty="0"/>
              <a:t> </a:t>
            </a:r>
            <a:r>
              <a:rPr lang="es-MX" dirty="0" err="1"/>
              <a:t>care</a:t>
            </a:r>
            <a:r>
              <a:rPr lang="es-MX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986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Remove</a:t>
            </a:r>
            <a:r>
              <a:rPr lang="es-MX" dirty="0"/>
              <a:t> </a:t>
            </a:r>
            <a:r>
              <a:rPr lang="es-MX" dirty="0" err="1"/>
              <a:t>background</a:t>
            </a:r>
            <a:r>
              <a:rPr lang="es-MX" dirty="0"/>
              <a:t> </a:t>
            </a:r>
            <a:r>
              <a:rPr lang="es-MX" dirty="0" err="1"/>
              <a:t>from</a:t>
            </a:r>
            <a:r>
              <a:rPr lang="es-MX" dirty="0"/>
              <a:t> figures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Para las </a:t>
            </a:r>
            <a:r>
              <a:rPr lang="es-MX" dirty="0" err="1"/>
              <a:t>aplicationes</a:t>
            </a:r>
            <a:r>
              <a:rPr lang="es-MX" dirty="0"/>
              <a:t> necesito que sea </a:t>
            </a:r>
            <a:r>
              <a:rPr lang="es-MX" dirty="0" err="1"/>
              <a:t>electrospinnalbe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Photolithography-able</a:t>
            </a:r>
            <a:r>
              <a:rPr lang="es-MX" dirty="0"/>
              <a:t> vs. </a:t>
            </a:r>
            <a:r>
              <a:rPr lang="es-MX" dirty="0" err="1"/>
              <a:t>Electrospinnableility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Highlight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PEO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6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Predicción de diámetro y control espacial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my</a:t>
            </a:r>
            <a:r>
              <a:rPr lang="es-MX" dirty="0"/>
              <a:t> </a:t>
            </a:r>
            <a:r>
              <a:rPr lang="es-MX" dirty="0" err="1"/>
              <a:t>important</a:t>
            </a:r>
            <a:r>
              <a:rPr lang="es-MX" dirty="0"/>
              <a:t> </a:t>
            </a:r>
            <a:r>
              <a:rPr lang="es-MX" dirty="0" err="1"/>
              <a:t>parameters</a:t>
            </a:r>
            <a:r>
              <a:rPr lang="es-MX" dirty="0"/>
              <a:t>: </a:t>
            </a:r>
            <a:r>
              <a:rPr lang="es-MX" dirty="0" err="1"/>
              <a:t>conductivity</a:t>
            </a:r>
            <a:r>
              <a:rPr lang="es-MX" dirty="0"/>
              <a:t> </a:t>
            </a:r>
            <a:r>
              <a:rPr lang="es-MX" dirty="0" err="1"/>
              <a:t>low</a:t>
            </a:r>
            <a:r>
              <a:rPr lang="es-MX" dirty="0"/>
              <a:t> </a:t>
            </a:r>
            <a:r>
              <a:rPr lang="es-MX" dirty="0" err="1"/>
              <a:t>diameter</a:t>
            </a:r>
            <a:r>
              <a:rPr lang="es-MX" dirty="0"/>
              <a:t>  </a:t>
            </a:r>
            <a:r>
              <a:rPr lang="es-MX" dirty="0" err="1"/>
              <a:t>spatial</a:t>
            </a:r>
            <a:r>
              <a:rPr lang="es-MX" dirty="0"/>
              <a:t>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Challenge</a:t>
            </a:r>
            <a:r>
              <a:rPr lang="es-MX" dirty="0"/>
              <a:t> de control de </a:t>
            </a:r>
            <a:r>
              <a:rPr lang="es-MX" dirty="0" err="1"/>
              <a:t>diametro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Diagram</a:t>
            </a:r>
            <a:r>
              <a:rPr lang="es-MX" dirty="0"/>
              <a:t> – PEO </a:t>
            </a:r>
            <a:r>
              <a:rPr lang="es-MX" dirty="0" err="1"/>
              <a:t>pyrolysis</a:t>
            </a:r>
            <a:endParaRPr lang="es-MX" dirty="0"/>
          </a:p>
          <a:p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rol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Oxygen</a:t>
            </a:r>
            <a:r>
              <a:rPr lang="es-MX" dirty="0"/>
              <a:t> – </a:t>
            </a:r>
            <a:r>
              <a:rPr lang="es-MX" dirty="0" err="1"/>
              <a:t>abd</a:t>
            </a:r>
            <a:r>
              <a:rPr lang="es-MX" dirty="0"/>
              <a:t> </a:t>
            </a:r>
            <a:r>
              <a:rPr lang="es-MX" dirty="0" err="1"/>
              <a:t>connect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witht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desired</a:t>
            </a:r>
            <a:r>
              <a:rPr lang="es-MX" dirty="0"/>
              <a:t> </a:t>
            </a:r>
            <a:r>
              <a:rPr lang="es-MX" dirty="0" err="1"/>
              <a:t>characteristics</a:t>
            </a:r>
            <a:r>
              <a:rPr lang="es-MX" dirty="0"/>
              <a:t> – </a:t>
            </a:r>
            <a:r>
              <a:rPr lang="es-MX" dirty="0" err="1"/>
              <a:t>closed</a:t>
            </a:r>
            <a:r>
              <a:rPr lang="es-MX" dirty="0"/>
              <a:t> </a:t>
            </a:r>
            <a:r>
              <a:rPr lang="es-MX" dirty="0" err="1"/>
              <a:t>porous</a:t>
            </a:r>
            <a:endParaRPr lang="es-MX" dirty="0"/>
          </a:p>
          <a:p>
            <a:r>
              <a:rPr lang="es-MX" dirty="0" err="1"/>
              <a:t>Pyrolysis</a:t>
            </a:r>
            <a:r>
              <a:rPr lang="es-MX" dirty="0"/>
              <a:t> </a:t>
            </a:r>
            <a:r>
              <a:rPr lang="es-MX" dirty="0" err="1"/>
              <a:t>stages</a:t>
            </a:r>
            <a:endParaRPr lang="es-MX" dirty="0"/>
          </a:p>
          <a:p>
            <a:r>
              <a:rPr lang="es-MX" dirty="0"/>
              <a:t>Balance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properties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868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find</a:t>
            </a:r>
            <a:r>
              <a:rPr lang="es-MX" dirty="0"/>
              <a:t> </a:t>
            </a:r>
            <a:r>
              <a:rPr lang="es-MX" dirty="0" err="1"/>
              <a:t>substitutions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keep</a:t>
            </a:r>
            <a:endParaRPr lang="es-MX" dirty="0"/>
          </a:p>
          <a:p>
            <a:r>
              <a:rPr lang="es-MX" dirty="0" err="1"/>
              <a:t>Spatial</a:t>
            </a:r>
            <a:r>
              <a:rPr lang="es-MX" dirty="0"/>
              <a:t> control, </a:t>
            </a:r>
            <a:r>
              <a:rPr lang="es-MX" dirty="0" err="1"/>
              <a:t>high</a:t>
            </a:r>
            <a:r>
              <a:rPr lang="es-MX" dirty="0"/>
              <a:t> </a:t>
            </a:r>
            <a:r>
              <a:rPr lang="es-MX" dirty="0" err="1"/>
              <a:t>conductivity</a:t>
            </a:r>
            <a:r>
              <a:rPr lang="es-MX" dirty="0"/>
              <a:t>, </a:t>
            </a:r>
            <a:r>
              <a:rPr lang="es-MX" dirty="0" err="1"/>
              <a:t>low</a:t>
            </a:r>
            <a:r>
              <a:rPr lang="es-MX" dirty="0"/>
              <a:t> </a:t>
            </a:r>
            <a:r>
              <a:rPr lang="es-MX" dirty="0" err="1"/>
              <a:t>diameter</a:t>
            </a:r>
            <a:endParaRPr lang="es-MX" dirty="0"/>
          </a:p>
          <a:p>
            <a:endParaRPr lang="es-MX" dirty="0"/>
          </a:p>
          <a:p>
            <a:r>
              <a:rPr lang="es-MX" dirty="0" err="1"/>
              <a:t>Find</a:t>
            </a:r>
            <a:r>
              <a:rPr lang="es-MX" dirty="0"/>
              <a:t> new </a:t>
            </a:r>
            <a:r>
              <a:rPr lang="es-MX" dirty="0" err="1"/>
              <a:t>formulations</a:t>
            </a:r>
            <a:r>
              <a:rPr lang="es-MX" dirty="0"/>
              <a:t>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replace</a:t>
            </a:r>
            <a:r>
              <a:rPr lang="es-MX" dirty="0"/>
              <a:t> PEO in </a:t>
            </a:r>
            <a:r>
              <a:rPr lang="es-MX" dirty="0" err="1"/>
              <a:t>SU8</a:t>
            </a:r>
            <a:r>
              <a:rPr lang="es-MX" dirty="0"/>
              <a:t> -&gt; </a:t>
            </a:r>
            <a:r>
              <a:rPr lang="es-MX" dirty="0" err="1"/>
              <a:t>find</a:t>
            </a:r>
            <a:r>
              <a:rPr lang="es-MX" dirty="0"/>
              <a:t> new </a:t>
            </a:r>
            <a:r>
              <a:rPr lang="es-MX" dirty="0" err="1"/>
              <a:t>materials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233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Song2015</a:t>
            </a:r>
            <a:r>
              <a:rPr lang="es-MX" dirty="0"/>
              <a:t> : </a:t>
            </a:r>
            <a:r>
              <a:rPr lang="es-MX" dirty="0" err="1"/>
              <a:t>glass</a:t>
            </a:r>
            <a:r>
              <a:rPr lang="es-MX" dirty="0"/>
              <a:t> </a:t>
            </a:r>
            <a:r>
              <a:rPr lang="es-MX" dirty="0" err="1"/>
              <a:t>capillary</a:t>
            </a:r>
            <a:r>
              <a:rPr lang="es-MX" dirty="0"/>
              <a:t> </a:t>
            </a:r>
            <a:r>
              <a:rPr lang="es-MX" dirty="0" err="1"/>
              <a:t>tip</a:t>
            </a:r>
            <a:endParaRPr lang="es-MX" dirty="0"/>
          </a:p>
          <a:p>
            <a:r>
              <a:rPr lang="es-MX" dirty="0" err="1"/>
              <a:t>Brown201X</a:t>
            </a:r>
            <a:r>
              <a:rPr lang="es-MX" dirty="0"/>
              <a:t> :  </a:t>
            </a:r>
            <a:r>
              <a:rPr lang="es-MX" dirty="0" err="1"/>
              <a:t>melt</a:t>
            </a:r>
            <a:r>
              <a:rPr lang="es-MX" dirty="0"/>
              <a:t> ES</a:t>
            </a:r>
          </a:p>
          <a:p>
            <a:r>
              <a:rPr lang="es-MX" dirty="0" err="1"/>
              <a:t>Husain2016</a:t>
            </a:r>
            <a:r>
              <a:rPr lang="es-MX" dirty="0"/>
              <a:t> : L = cm</a:t>
            </a:r>
          </a:p>
          <a:p>
            <a:r>
              <a:rPr lang="es-MX" dirty="0" err="1"/>
              <a:t>Shin2019</a:t>
            </a:r>
            <a:r>
              <a:rPr lang="es-MX" dirty="0"/>
              <a:t> : </a:t>
            </a:r>
            <a:r>
              <a:rPr lang="es-MX" dirty="0" err="1"/>
              <a:t>coiled</a:t>
            </a:r>
            <a:r>
              <a:rPr lang="es-MX" dirty="0"/>
              <a:t>/</a:t>
            </a:r>
            <a:r>
              <a:rPr lang="es-MX" dirty="0" err="1"/>
              <a:t>meander</a:t>
            </a:r>
            <a:r>
              <a:rPr lang="es-MX" dirty="0"/>
              <a:t> </a:t>
            </a:r>
            <a:r>
              <a:rPr lang="es-MX" dirty="0" err="1"/>
              <a:t>fibers</a:t>
            </a:r>
            <a:endParaRPr lang="es-MX" dirty="0"/>
          </a:p>
          <a:p>
            <a:r>
              <a:rPr lang="es-MX" dirty="0" err="1"/>
              <a:t>Parajuli2016</a:t>
            </a:r>
            <a:r>
              <a:rPr lang="es-MX" dirty="0"/>
              <a:t> : </a:t>
            </a:r>
            <a:r>
              <a:rPr lang="es-MX" dirty="0" err="1"/>
              <a:t>concentrations</a:t>
            </a:r>
            <a:r>
              <a:rPr lang="es-MX" dirty="0"/>
              <a:t> 25 – 80%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07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90731ABD-EBC2-433F-B58F-CADA0E63E927}" type="datetime1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21CB-2C73-41D6-A5E0-A3CBE094B6E1}" type="datetime1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7181-5B74-44BF-AD18-F5DE3421F803}" type="datetime1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0C410B8-84C1-4E9C-B4AB-BBB25FED2D2D}" type="datetime1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06AC-1C6A-47B9-BCE2-5F048AA16EE3}" type="datetime1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E84-0301-4FFC-872F-2643339CA3A4}" type="datetime1">
              <a:rPr lang="en-GB" smtClean="0"/>
              <a:t>24/11/2020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7960-54CC-42D4-BCDB-E08C43EF06AF}" type="datetime1">
              <a:rPr lang="en-GB" smtClean="0"/>
              <a:t>24/11/2020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10A3-8637-4790-B12B-8FD8E1420A99}" type="datetime1">
              <a:rPr lang="en-GB" smtClean="0"/>
              <a:t>24/11/2020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C06EA-8135-4DC5-BA0A-28CCC05DEFA0}" type="datetime1">
              <a:rPr lang="en-GB" smtClean="0"/>
              <a:t>24/11/2020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DAA-A929-4F83-90EF-F41A94A7AEBF}" type="datetime1">
              <a:rPr lang="en-GB" smtClean="0"/>
              <a:t>24/11/2020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BC09-303C-492E-88C1-49700F40A5AD}" type="datetime1">
              <a:rPr lang="en-GB" smtClean="0"/>
              <a:t>24/11/2020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81F60144-7850-46D0-A9C3-9B5CC4C07D04}" type="datetime1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doi.org/10.3390/chemosensors602001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21/cr068076m" TargetMode="External"/><Relationship Id="rId5" Type="http://schemas.openxmlformats.org/officeDocument/2006/relationships/hyperlink" Target="https://doi.org/10.15406/ijbsbe.2017.03.00084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solener.2019.07.007" TargetMode="External"/><Relationship Id="rId5" Type="http://schemas.openxmlformats.org/officeDocument/2006/relationships/image" Target="../media/image35.png"/><Relationship Id="rId4" Type="http://schemas.openxmlformats.org/officeDocument/2006/relationships/customXml" Target="../ink/ink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1/cr068076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319-75708-7" TargetMode="External"/><Relationship Id="rId2" Type="http://schemas.openxmlformats.org/officeDocument/2006/relationships/hyperlink" Target="https://doi.org/10.1533/9780857093516.1.7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doi.org/10.1021/cr068076m" TargetMode="External"/><Relationship Id="rId4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3" Type="http://schemas.openxmlformats.org/officeDocument/2006/relationships/customXml" Target="../ink/ink14.xml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5" Type="http://schemas.openxmlformats.org/officeDocument/2006/relationships/image" Target="../media/image105.jpeg"/><Relationship Id="rId4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svg"/><Relationship Id="rId7" Type="http://schemas.openxmlformats.org/officeDocument/2006/relationships/image" Target="../media/image116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4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doi.org/10.1021/cr068076m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1.png"/><Relationship Id="rId5" Type="http://schemas.openxmlformats.org/officeDocument/2006/relationships/image" Target="../media/image128.png"/><Relationship Id="rId10" Type="http://schemas.openxmlformats.org/officeDocument/2006/relationships/image" Target="../media/image103.png"/><Relationship Id="rId4" Type="http://schemas.openxmlformats.org/officeDocument/2006/relationships/image" Target="../media/image127.png"/><Relationship Id="rId9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doi.org/10.1021/cr068076m" TargetMode="Externa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doi.org/10.1021/cr068076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Fabrication of graphitic-carbon suspended</a:t>
            </a:r>
            <a:b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nanowires through</a:t>
            </a:r>
            <a:b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mechano-electrospinning of</a:t>
            </a:r>
            <a:b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photo-</a:t>
            </a:r>
            <a:r>
              <a:rPr lang="en-GB" sz="36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crosslinkable</a:t>
            </a:r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polymers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Subtitle 2">
            <a:extLst>
              <a:ext uri="{FF2B5EF4-FFF2-40B4-BE49-F238E27FC236}">
                <a16:creationId xmlns:a16="http://schemas.microsoft.com/office/drawing/2014/main" id="{C229B346-11EB-4A40-814C-333C894D8E33}"/>
              </a:ext>
            </a:extLst>
          </p:cNvPr>
          <p:cNvSpPr txBox="1">
            <a:spLocks/>
          </p:cNvSpPr>
          <p:nvPr/>
        </p:nvSpPr>
        <p:spPr>
          <a:xfrm>
            <a:off x="0" y="4220014"/>
            <a:ext cx="9931400" cy="238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Osamu Katagiri-Tanaka</a:t>
            </a:r>
            <a:b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16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A01212611@itesm.mx</a:t>
            </a: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l"/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Principal Advisor: </a:t>
            </a:r>
            <a:r>
              <a:rPr lang="en-GB" sz="1800" b="1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Dr.</a:t>
            </a:r>
            <a: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Héctor Alán Aguirre Soto</a:t>
            </a:r>
            <a:b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Co-advisor and Director of Program: </a:t>
            </a:r>
            <a: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Dra. Dora Iliana Medina </a:t>
            </a:r>
            <a:r>
              <a:rPr lang="en-GB" sz="1800" b="1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Medina</a:t>
            </a:r>
            <a:endParaRPr lang="en-GB" sz="18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endParaRPr lang="en-GB" sz="1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r"/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25 Nov 2020</a:t>
            </a:r>
          </a:p>
        </p:txBody>
      </p:sp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Current approaches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3CA48-709B-40E4-88F8-104C53B79D29}"/>
              </a:ext>
            </a:extLst>
          </p:cNvPr>
          <p:cNvSpPr/>
          <p:nvPr/>
        </p:nvSpPr>
        <p:spPr>
          <a:xfrm>
            <a:off x="973285" y="6211669"/>
            <a:ext cx="107001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V. Galstyan, M. Bhandari, V.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Sberveglieri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G.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Sberveglieri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E.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Comini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Metal Oxide Nanostructures in Food Applications: Quality Control and Packaging,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Chemosensors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6 (2018) 16. 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/10.3390/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chemosensors6020016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 Kluge, J.C. Singer, B.R.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Neugirg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J.W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Neubauer, H.-W. Schmidt, A.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Fery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Top–down meets bottom–up: A comparison of the mechanical properties of melt electrospun and self-assembled 1,3,5-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benzenetrisamide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Polymer (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Guildf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). 53 (2012) 5754–5759. 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j.polymer.2012.10.016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A78C7B-302A-4189-9111-7C8D89DD7A4D}"/>
              </a:ext>
            </a:extLst>
          </p:cNvPr>
          <p:cNvSpPr/>
          <p:nvPr/>
        </p:nvSpPr>
        <p:spPr>
          <a:xfrm>
            <a:off x="973285" y="1983285"/>
            <a:ext cx="560648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Photolithography</a:t>
            </a:r>
          </a:p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Physical &amp; Optical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Limitations</a:t>
            </a:r>
          </a:p>
          <a:p>
            <a:pPr algn="r"/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Two-Photon Polymerization (TPP)</a:t>
            </a:r>
          </a:p>
          <a:p>
            <a:pPr algn="r"/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Slow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(mm per sec) &amp;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Expensive</a:t>
            </a:r>
          </a:p>
          <a:p>
            <a:pPr algn="r"/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en-GB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Near-Field Electrospinning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(NFES)</a:t>
            </a:r>
          </a:p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Suspended Nanowires w/Spatial Control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2C081A-CB38-4D63-8631-11AB4871D2C0}"/>
              </a:ext>
            </a:extLst>
          </p:cNvPr>
          <p:cNvGrpSpPr/>
          <p:nvPr/>
        </p:nvGrpSpPr>
        <p:grpSpPr>
          <a:xfrm>
            <a:off x="6618876" y="1776996"/>
            <a:ext cx="5487399" cy="1291127"/>
            <a:chOff x="1545021" y="3117292"/>
            <a:chExt cx="9354188" cy="22009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B52ABE-9C02-4E8A-88E4-AE41C55E6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563" r="50759" b="67907"/>
            <a:stretch/>
          </p:blipFill>
          <p:spPr>
            <a:xfrm>
              <a:off x="1545021" y="3117292"/>
              <a:ext cx="2249213" cy="220094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7781C0-3F26-451A-A325-8CC33EA95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190" r="9132" b="67907"/>
            <a:stretch/>
          </p:blipFill>
          <p:spPr>
            <a:xfrm>
              <a:off x="3962394" y="3117292"/>
              <a:ext cx="2249213" cy="220094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3245D1-A2EE-45A2-9003-BA1A6650D8A1}"/>
                </a:ext>
              </a:extLst>
            </p:cNvPr>
            <p:cNvGrpSpPr/>
            <p:nvPr/>
          </p:nvGrpSpPr>
          <p:grpSpPr>
            <a:xfrm>
              <a:off x="6379767" y="3117292"/>
              <a:ext cx="2102069" cy="2200942"/>
              <a:chOff x="6211607" y="3117292"/>
              <a:chExt cx="2102069" cy="220094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EF7170C-1F3A-4390-8E6D-600476901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563" t="34378" r="53421" b="41609"/>
              <a:stretch/>
            </p:blipFill>
            <p:spPr>
              <a:xfrm>
                <a:off x="6211607" y="3117292"/>
                <a:ext cx="2102069" cy="1646874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285570D-1D29-4ED0-A7C9-6587FE1D8FF1}"/>
                  </a:ext>
                </a:extLst>
              </p:cNvPr>
              <p:cNvSpPr/>
              <p:nvPr/>
            </p:nvSpPr>
            <p:spPr>
              <a:xfrm>
                <a:off x="6211607" y="4764166"/>
                <a:ext cx="2102069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7963F1C-9108-45D6-8799-C99238ED88C6}"/>
                </a:ext>
              </a:extLst>
            </p:cNvPr>
            <p:cNvGrpSpPr/>
            <p:nvPr/>
          </p:nvGrpSpPr>
          <p:grpSpPr>
            <a:xfrm>
              <a:off x="8649996" y="3117292"/>
              <a:ext cx="2249213" cy="2200942"/>
              <a:chOff x="8397756" y="3117292"/>
              <a:chExt cx="2249213" cy="220094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AEE16FC-0FE5-42C6-A563-F875E23C8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190" t="34378" r="9132" b="41609"/>
              <a:stretch/>
            </p:blipFill>
            <p:spPr>
              <a:xfrm>
                <a:off x="8397756" y="3117292"/>
                <a:ext cx="2249213" cy="1646874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1B16D32-D4F5-461C-BB8C-186200C626B7}"/>
                  </a:ext>
                </a:extLst>
              </p:cNvPr>
              <p:cNvSpPr/>
              <p:nvPr/>
            </p:nvSpPr>
            <p:spPr>
              <a:xfrm>
                <a:off x="8397756" y="4764166"/>
                <a:ext cx="2249213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pic>
        <p:nvPicPr>
          <p:cNvPr id="29" name="Picture 28" descr="A picture containing sky&#10;&#10;Description automatically generated">
            <a:extLst>
              <a:ext uri="{FF2B5EF4-FFF2-40B4-BE49-F238E27FC236}">
                <a16:creationId xmlns:a16="http://schemas.microsoft.com/office/drawing/2014/main" id="{B14E5ED7-D582-4E30-B853-E88FEAC0F2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6579768" y="4370492"/>
            <a:ext cx="1460391" cy="1037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7F8A38-110D-4D4A-AC39-F372C7FF3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6574" y="3127510"/>
            <a:ext cx="1932310" cy="11984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35A515-7FD1-4C4A-95D0-F77831EBB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3292" y="3420149"/>
            <a:ext cx="1932310" cy="198734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68E07E-5A50-4F4B-8BF3-72A4B2328B6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040159" y="4888993"/>
            <a:ext cx="953133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4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Glass-like Carbon NWs: Applications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0ED3E0-1960-4F02-BDDE-204FC672BA17}"/>
              </a:ext>
            </a:extLst>
          </p:cNvPr>
          <p:cNvSpPr/>
          <p:nvPr/>
        </p:nvSpPr>
        <p:spPr>
          <a:xfrm>
            <a:off x="949040" y="6217848"/>
            <a:ext cx="107244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Baudrit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J, Recycling and Elimination of Wastes obtained from Agriculture by using Nanotechnology: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Nanosensors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Int. J.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Biosens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Bioelectron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3 (2017) 368–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375.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/10.15406/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ijbsbe.2017.03.00084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Advanced Carbon Electrode Materials for Molecular Electrochemistry, Chem. Rev. 108 (2008) 2646–2687. 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The Role of Functionalization in the Applications of Carbon Materials: An Overview, C — J. Carbon Res. 5 (2019) 84. 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113295-7141-4203-8601-18080E62B755}"/>
              </a:ext>
            </a:extLst>
          </p:cNvPr>
          <p:cNvGrpSpPr/>
          <p:nvPr/>
        </p:nvGrpSpPr>
        <p:grpSpPr>
          <a:xfrm>
            <a:off x="2917682" y="1321653"/>
            <a:ext cx="7305675" cy="4781550"/>
            <a:chOff x="2911475" y="1487488"/>
            <a:chExt cx="7305675" cy="478155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5610414-5275-47EA-81E4-958F9F391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475" y="1487488"/>
              <a:ext cx="7305675" cy="478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C8732C-94BF-49B8-B00F-48D7788FBF0D}"/>
                </a:ext>
              </a:extLst>
            </p:cNvPr>
            <p:cNvSpPr/>
            <p:nvPr/>
          </p:nvSpPr>
          <p:spPr>
            <a:xfrm>
              <a:off x="2911475" y="3602038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336532-5598-4F2C-811F-7E04C2159998}"/>
                </a:ext>
              </a:extLst>
            </p:cNvPr>
            <p:cNvSpPr/>
            <p:nvPr/>
          </p:nvSpPr>
          <p:spPr>
            <a:xfrm>
              <a:off x="6564313" y="3558495"/>
              <a:ext cx="36988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40273A-7B3A-4920-BAD0-5E4F866BF07E}"/>
                </a:ext>
              </a:extLst>
            </p:cNvPr>
            <p:cNvSpPr/>
            <p:nvPr/>
          </p:nvSpPr>
          <p:spPr>
            <a:xfrm>
              <a:off x="2911475" y="5992812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3D0A89-1585-4BFA-88B6-EDF6C2FE89F2}"/>
                </a:ext>
              </a:extLst>
            </p:cNvPr>
            <p:cNvSpPr/>
            <p:nvPr/>
          </p:nvSpPr>
          <p:spPr>
            <a:xfrm>
              <a:off x="6564313" y="5992813"/>
              <a:ext cx="369886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5331B2-2A94-41A8-AFBA-1DECC0ED45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32" r="77532" b="87682"/>
            <a:stretch/>
          </p:blipFill>
          <p:spPr bwMode="auto">
            <a:xfrm>
              <a:off x="3168650" y="1902251"/>
              <a:ext cx="1641475" cy="17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0096AE-87C6-4593-AE29-B5FE29BD33D1}"/>
                </a:ext>
              </a:extLst>
            </p:cNvPr>
            <p:cNvSpPr/>
            <p:nvPr/>
          </p:nvSpPr>
          <p:spPr>
            <a:xfrm>
              <a:off x="4796062" y="1854626"/>
              <a:ext cx="53793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2161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42831" y="3667243"/>
            <a:ext cx="7623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owever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photolithography generates waste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the spin-coating and developing steps. Also, it presents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structural limitations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1" y="6614604"/>
            <a:ext cx="1073061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Microchem, Su-8</a:t>
            </a:r>
            <a:r>
              <a:rPr lang="fr-FR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2000.5-2015, 2000.5, 2002, 2005, 2007, 2010, 2015. (2006) 1–5</a:t>
            </a:r>
            <a:r>
              <a:rPr lang="fr-FR" sz="9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papers3</a:t>
            </a:r>
            <a:r>
              <a:rPr lang="fr-FR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://</a:t>
            </a:r>
            <a:r>
              <a:rPr lang="fr-FR" sz="9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publication/uuid/859F51B9-0382-4DE8-88A9-267F936939A3</a:t>
            </a:r>
            <a:r>
              <a:rPr lang="fr-FR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44900-A001-46F2-9572-B970655C5FE9}"/>
              </a:ext>
            </a:extLst>
          </p:cNvPr>
          <p:cNvSpPr/>
          <p:nvPr/>
        </p:nvSpPr>
        <p:spPr>
          <a:xfrm>
            <a:off x="942832" y="1690688"/>
            <a:ext cx="11242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Pyrolysis of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currently the typical method to produce glass-like carbon.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patterning through </a:t>
            </a:r>
            <a:r>
              <a:rPr lang="en-GB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Carbonization through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pyrolysis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05253-22E7-4309-B377-1A70005DD6CC}"/>
              </a:ext>
            </a:extLst>
          </p:cNvPr>
          <p:cNvSpPr/>
          <p:nvPr/>
        </p:nvSpPr>
        <p:spPr>
          <a:xfrm>
            <a:off x="942831" y="5274468"/>
            <a:ext cx="76231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imitations can be overcome with other fabrication techniques, such as </a:t>
            </a:r>
            <a:r>
              <a:rPr lang="en-GB" sz="24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endParaRPr lang="en-GB" sz="2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6FECE9A-AFDA-4CFF-88A5-6513A58E1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5983" y="2397011"/>
            <a:ext cx="3107461" cy="403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80911-6DE7-4D2C-9DCA-862918FA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9A95C7-3B98-4DC4-851B-FFD8FD02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361BE-8A9D-4ADF-A97B-48DBB1187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6" y="5009671"/>
            <a:ext cx="1724266" cy="657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6F223-D568-42C3-BA25-5027D35A3D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484501"/>
            <a:ext cx="2758979" cy="14294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28C6A2-8803-47EA-96CC-558BC9885D4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994365" y="4168427"/>
            <a:ext cx="533856" cy="307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0A221-7FC6-4AD3-8BF5-A5A856579EA6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959652" y="5307552"/>
            <a:ext cx="1568570" cy="307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31B4A3-9BB4-4C4C-B845-626664B747A2}"/>
              </a:ext>
            </a:extLst>
          </p:cNvPr>
          <p:cNvSpPr/>
          <p:nvPr/>
        </p:nvSpPr>
        <p:spPr>
          <a:xfrm>
            <a:off x="4528222" y="5076719"/>
            <a:ext cx="7657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 provided the required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F44348-0C45-4A0C-9D93-8BC1CE190CC4}"/>
              </a:ext>
            </a:extLst>
          </p:cNvPr>
          <p:cNvSpPr/>
          <p:nvPr/>
        </p:nvSpPr>
        <p:spPr>
          <a:xfrm>
            <a:off x="4528221" y="3937594"/>
            <a:ext cx="7657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 increase the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 conductivity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9BDA-4F10-4143-8F19-5DFCB131B4E2}"/>
              </a:ext>
            </a:extLst>
          </p:cNvPr>
          <p:cNvSpPr/>
          <p:nvPr/>
        </p:nvSpPr>
        <p:spPr>
          <a:xfrm>
            <a:off x="3243523" y="5660087"/>
            <a:ext cx="9001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 both needed for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smooth PEO flow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during electrospinning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DFF39D-1D6A-4B68-92EE-7212AD039CF4}"/>
              </a:ext>
            </a:extLst>
          </p:cNvPr>
          <p:cNvSpPr txBox="1">
            <a:spLocks/>
          </p:cNvSpPr>
          <p:nvPr/>
        </p:nvSpPr>
        <p:spPr>
          <a:xfrm>
            <a:off x="942832" y="2964702"/>
            <a:ext cx="11242959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SU-8 + TBF + PEO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4ACEA5-BB88-4F3B-8747-8FCA174E48CE}"/>
              </a:ext>
            </a:extLst>
          </p:cNvPr>
          <p:cNvSpPr/>
          <p:nvPr/>
        </p:nvSpPr>
        <p:spPr>
          <a:xfrm>
            <a:off x="942833" y="1328653"/>
            <a:ext cx="77439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However,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SU-8 as is not </a:t>
            </a:r>
            <a:r>
              <a:rPr lang="en-GB" sz="24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electrospinnable</a:t>
            </a:r>
            <a:endParaRPr lang="en-GB" sz="240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does not have the right viscosity &amp; solution conductivity.</a:t>
            </a:r>
          </a:p>
          <a:p>
            <a:pPr algn="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is design for photolithography.</a:t>
            </a:r>
          </a:p>
          <a:p>
            <a:pPr algn="r"/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4326B-F999-4AA5-A02F-D96B8887BF47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Tecnológico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 Monterrey, 2017.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445280-97A7-4AB7-A5EE-CD7982078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570" y="677769"/>
            <a:ext cx="2475659" cy="25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5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513C9-F038-4243-8262-412D66BD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US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en-US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401B36-297A-4C4A-8520-F85BC05A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US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Process Parameters</a:t>
            </a:r>
            <a:endParaRPr lang="en-US" sz="4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3D69E3-AA5A-46B4-B89B-EF7D90F11513}"/>
              </a:ext>
            </a:extLst>
          </p:cNvPr>
          <p:cNvSpPr/>
          <p:nvPr/>
        </p:nvSpPr>
        <p:spPr>
          <a:xfrm>
            <a:off x="942833" y="5514801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interdependence between the process and solution parameters</a:t>
            </a:r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presents a </a:t>
            </a:r>
            <a:r>
              <a:rPr lang="en-US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challenge to predict the fiber morphology</a:t>
            </a:r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en-US" sz="24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5FE95E-B07A-4116-95AE-BC8CEECBEAB2}"/>
              </a:ext>
            </a:extLst>
          </p:cNvPr>
          <p:cNvSpPr txBox="1">
            <a:spLocks/>
          </p:cNvSpPr>
          <p:nvPr/>
        </p:nvSpPr>
        <p:spPr>
          <a:xfrm>
            <a:off x="949040" y="1343199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Properties of an electrospun fiber depend on many parameters,</a:t>
            </a:r>
          </a:p>
          <a:p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each parameter also depends on the polymer-solvent system.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223E9F-58DA-4323-A6FF-14E75F3643ED}"/>
              </a:ext>
            </a:extLst>
          </p:cNvPr>
          <p:cNvSpPr/>
          <p:nvPr/>
        </p:nvSpPr>
        <p:spPr>
          <a:xfrm>
            <a:off x="942974" y="6609532"/>
            <a:ext cx="1073047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S.B. Gadkari, Scaling analysis for electrospinning, </a:t>
            </a:r>
            <a:r>
              <a:rPr lang="en-US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Springerplus</a:t>
            </a:r>
            <a:r>
              <a:rPr lang="en-US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3 (2014) 705. https://</a:t>
            </a:r>
            <a:r>
              <a:rPr lang="en-US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US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/10.1186/2193-1801-3-705.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FD4AC-525D-482C-A20D-026DE4F3BC22}"/>
              </a:ext>
            </a:extLst>
          </p:cNvPr>
          <p:cNvSpPr txBox="1">
            <a:spLocks/>
          </p:cNvSpPr>
          <p:nvPr/>
        </p:nvSpPr>
        <p:spPr>
          <a:xfrm>
            <a:off x="2692975" y="3006361"/>
            <a:ext cx="7742676" cy="2011801"/>
          </a:xfrm>
          <a:prstGeom prst="rect">
            <a:avLst/>
          </a:prstGeom>
        </p:spPr>
        <p:txBody>
          <a:bodyPr vert="horz" lIns="91440" tIns="45720" rIns="91440" bIns="45720" numCol="3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 Parameters:</a:t>
            </a:r>
          </a:p>
          <a:p>
            <a:r>
              <a: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</a:t>
            </a:r>
          </a:p>
          <a:p>
            <a:r>
              <a: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Molecular weight</a:t>
            </a:r>
          </a:p>
          <a:p>
            <a:r>
              <a: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</a:p>
          <a:p>
            <a:r>
              <a: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Electrical conductivity</a:t>
            </a:r>
          </a:p>
          <a:p>
            <a:endParaRPr lang="en-US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Ambient Parameters:</a:t>
            </a:r>
          </a:p>
          <a:p>
            <a:r>
              <a: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Humidity</a:t>
            </a:r>
          </a:p>
          <a:p>
            <a:r>
              <a: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Temperature</a:t>
            </a:r>
          </a:p>
          <a:p>
            <a:pPr marL="0" indent="0">
              <a:buNone/>
            </a:pPr>
            <a:endParaRPr lang="en-US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Process Parameters:</a:t>
            </a:r>
          </a:p>
          <a:p>
            <a:r>
              <a: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</a:t>
            </a:r>
          </a:p>
          <a:p>
            <a:r>
              <a: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Flow rate</a:t>
            </a:r>
          </a:p>
          <a:p>
            <a:r>
              <a:rPr lang="en-US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Working distance</a:t>
            </a:r>
          </a:p>
          <a:p>
            <a:pPr marL="0" indent="0">
              <a:buNone/>
            </a:pPr>
            <a:endParaRPr lang="en-US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8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Best Results so far by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(previous work)</a:t>
            </a:r>
            <a:endParaRPr lang="en-GB" sz="4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95639-29BA-46A0-BB67-81EBEDAB399B}"/>
              </a:ext>
            </a:extLst>
          </p:cNvPr>
          <p:cNvSpPr/>
          <p:nvPr/>
        </p:nvSpPr>
        <p:spPr>
          <a:xfrm>
            <a:off x="938252" y="2306507"/>
            <a:ext cx="7382947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yield rate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before pyrolysis of 4.966 </a:t>
            </a:r>
            <a:r>
              <a:rPr lang="el-GR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μ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after pyrolysis of 204 nm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length of 60.5 ± 4.3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μm</a:t>
            </a:r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resistance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407 K</a:t>
            </a:r>
            <a:r>
              <a:rPr lang="el-GR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Ω</a:t>
            </a:r>
            <a:r>
              <a:rPr lang="el-GR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1.727 M</a:t>
            </a:r>
            <a:r>
              <a:rPr lang="el-GR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Ω</a:t>
            </a:r>
            <a:endParaRPr lang="en-GB" sz="240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DE91DE-BB8D-40B8-9EF8-A9439CA649DD}"/>
              </a:ext>
            </a:extLst>
          </p:cNvPr>
          <p:cNvGrpSpPr/>
          <p:nvPr/>
        </p:nvGrpSpPr>
        <p:grpSpPr>
          <a:xfrm>
            <a:off x="8321199" y="1692317"/>
            <a:ext cx="3676125" cy="2198341"/>
            <a:chOff x="7395175" y="1971980"/>
            <a:chExt cx="3248478" cy="21624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8602DB-0F0F-411E-96F7-55801632C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5175" y="1971980"/>
              <a:ext cx="3248478" cy="21624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13616E-702E-46A6-A0DC-70FFADCA1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120" r="82328" b="70533"/>
            <a:stretch/>
          </p:blipFill>
          <p:spPr>
            <a:xfrm>
              <a:off x="7395175" y="1971980"/>
              <a:ext cx="574075" cy="63787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2521A4-D5CC-414D-B204-72358BF1B426}"/>
              </a:ext>
            </a:extLst>
          </p:cNvPr>
          <p:cNvGrpSpPr/>
          <p:nvPr/>
        </p:nvGrpSpPr>
        <p:grpSpPr>
          <a:xfrm>
            <a:off x="8321199" y="3898900"/>
            <a:ext cx="3689908" cy="2206583"/>
            <a:chOff x="7395175" y="4081797"/>
            <a:chExt cx="3248478" cy="23951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DC6882-6145-4754-AED0-590A9B924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5175" y="4085844"/>
              <a:ext cx="3248478" cy="23911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B3C1E2-1FE4-444B-B1F2-BA9DBC7C6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562" r="85846" b="75780"/>
            <a:stretch/>
          </p:blipFill>
          <p:spPr>
            <a:xfrm>
              <a:off x="7395175" y="4081797"/>
              <a:ext cx="459775" cy="350503"/>
            </a:xfrm>
            <a:prstGeom prst="rect">
              <a:avLst/>
            </a:prstGeom>
          </p:spPr>
        </p:pic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B966BE9-FF3B-4983-B9EA-AB724DC6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706449"/>
              </p:ext>
            </p:extLst>
          </p:nvPr>
        </p:nvGraphicFramePr>
        <p:xfrm>
          <a:off x="938252" y="4612073"/>
          <a:ext cx="7382947" cy="9144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14325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55019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64008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578347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400" b="0" kern="1200" dirty="0" err="1"/>
                        <a:t>wt</a:t>
                      </a:r>
                      <a:r>
                        <a:rPr lang="es-MX" sz="2400" b="0" kern="1200" dirty="0"/>
                        <a:t>% PEO</a:t>
                      </a:r>
                      <a:endParaRPr lang="en-GB" sz="2400" b="0" kern="1200" dirty="0"/>
                    </a:p>
                    <a:p>
                      <a:pPr algn="ctr"/>
                      <a:r>
                        <a:rPr lang="es-MX" sz="2400" b="0" kern="1200" dirty="0"/>
                        <a:t>0.25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/>
                        <a:t>SU-8 2002 [mg]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PEO [mg]</a:t>
                      </a:r>
                      <a:endParaRPr lang="en-GB" sz="2400" b="0" kern="120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 err="1"/>
                        <a:t>TBF</a:t>
                      </a:r>
                      <a:r>
                        <a:rPr lang="es-MX" sz="2400" b="0" kern="1200" dirty="0"/>
                        <a:t> [mg]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2246</a:t>
                      </a:r>
                      <a:endParaRPr lang="en-GB" sz="24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5.65</a:t>
                      </a:r>
                      <a:endParaRPr lang="en-GB" sz="24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/>
                        <a:t>11.32</a:t>
                      </a:r>
                      <a:endParaRPr lang="en-GB" sz="24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8D4C6F26-D937-4A2B-8581-5EEC738179FC}"/>
              </a:ext>
            </a:extLst>
          </p:cNvPr>
          <p:cNvSpPr/>
          <p:nvPr/>
        </p:nvSpPr>
        <p:spPr>
          <a:xfrm>
            <a:off x="949040" y="6492874"/>
            <a:ext cx="10724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Cárdenas Benítez, Advanced Manufacturing Techniques for the Fabrication and Surface Modification of Carbon Nanowires,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Tecnológico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1499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0AAAC-872B-46D5-BF5A-525FA8B1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92886C-45A0-46CB-96AA-0E9F182B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/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Implications of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endParaRPr lang="en-GB" sz="24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62BE7-B36A-4FE5-9FB7-C222D5776187}"/>
              </a:ext>
            </a:extLst>
          </p:cNvPr>
          <p:cNvSpPr/>
          <p:nvPr/>
        </p:nvSpPr>
        <p:spPr>
          <a:xfrm>
            <a:off x="942833" y="1839981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 yield rate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 conductivity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 impacted negatively as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introduces 					          more oxygen to the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DDF15-36E3-4552-9E69-12EDC92F9C21}"/>
              </a:ext>
            </a:extLst>
          </p:cNvPr>
          <p:cNvSpPr/>
          <p:nvPr/>
        </p:nvSpPr>
        <p:spPr>
          <a:xfrm>
            <a:off x="955247" y="5184461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addition of oxygen decreases the char yield.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1B0A0-5F02-474B-A0B7-434B98F8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083" y="4734822"/>
            <a:ext cx="2242925" cy="8550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65E2C-272A-4F3E-BA5C-0F00468BDBA3}"/>
              </a:ext>
            </a:extLst>
          </p:cNvPr>
          <p:cNvSpPr/>
          <p:nvPr/>
        </p:nvSpPr>
        <p:spPr>
          <a:xfrm>
            <a:off x="6576727" y="3698301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variance in the obtained conductivity across samples.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4652D-FDD5-4F4C-A90C-80BE3CDD366B}"/>
              </a:ext>
            </a:extLst>
          </p:cNvPr>
          <p:cNvSpPr/>
          <p:nvPr/>
        </p:nvSpPr>
        <p:spPr>
          <a:xfrm>
            <a:off x="955247" y="3698301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Some samples are destroyed during pyrolysis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D9C6FC-9702-4FF9-A68C-F0157237FD35}"/>
              </a:ext>
            </a:extLst>
          </p:cNvPr>
          <p:cNvCxnSpPr>
            <a:cxnSpLocks/>
          </p:cNvCxnSpPr>
          <p:nvPr/>
        </p:nvCxnSpPr>
        <p:spPr>
          <a:xfrm>
            <a:off x="6086226" y="2283757"/>
            <a:ext cx="809001" cy="1440023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024287-3FE2-447C-8725-87BAFF046986}"/>
              </a:ext>
            </a:extLst>
          </p:cNvPr>
          <p:cNvCxnSpPr>
            <a:cxnSpLocks/>
          </p:cNvCxnSpPr>
          <p:nvPr/>
        </p:nvCxnSpPr>
        <p:spPr>
          <a:xfrm>
            <a:off x="3011723" y="2349183"/>
            <a:ext cx="0" cy="1411989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F7FC1-4894-4870-9D3E-9100303F2428}"/>
              </a:ext>
            </a:extLst>
          </p:cNvPr>
          <p:cNvSpPr/>
          <p:nvPr/>
        </p:nvSpPr>
        <p:spPr>
          <a:xfrm>
            <a:off x="942833" y="6488667"/>
            <a:ext cx="10730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Cárdenas Benítez, Advanced Manufacturing Techniques for the Fabrication and Surface Modification of Carbon Nanowires,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Tecnológico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1677070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835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AFA49-4C50-465A-8E9B-5C7814C1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80BE9D-4F2C-46F1-855C-39327CA5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3FB26-EB9E-4624-8422-BFB28A3FB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325564"/>
            <a:ext cx="11242960" cy="55324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General.	Formulate polymer/solvent combinations that have the 				greatest potential to replace or modify the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				formulation for the fabrication of microscopic polymer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			that may be converted to conductive suspended carbon nano-			wires.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Specific1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Learn how the diameter of the electrospun polymer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can 			be controlled by appropriate tuning of the </a:t>
            </a:r>
            <a:r>
              <a:rPr lang="en-GB" sz="24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4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parameters 			and solution properties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Specific2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Through </a:t>
            </a:r>
            <a:r>
              <a:rPr lang="en-GB" sz="24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rheological analyses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determine if polymer solutions 			have comparative viscoelastic properties to those of the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			8/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benchmark, and if they can be easily electrospun by 			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Specific3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Propose </a:t>
            </a:r>
            <a:r>
              <a:rPr lang="en-GB" sz="24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alternatives to the </a:t>
            </a:r>
            <a:r>
              <a:rPr lang="en-GB" sz="24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4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4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4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benchmark 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formulation 			for the production of microscopic polymer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with potential 		for the fabrication of carbon nano-wires. </a:t>
            </a:r>
          </a:p>
        </p:txBody>
      </p:sp>
    </p:spTree>
    <p:extLst>
      <p:ext uri="{BB962C8B-B14F-4D97-AF65-F5344CB8AC3E}">
        <p14:creationId xmlns:p14="http://schemas.microsoft.com/office/powerpoint/2010/main" val="2465269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D6DCC9-F76E-406E-939C-68BEE8B61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000" y="0"/>
            <a:ext cx="11242960" cy="1190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 Objective 1.	Learn how the diameter of the electrospun polymer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can be controlled by appropriate tuning of the </a:t>
            </a:r>
            <a:r>
              <a:rPr lang="en-GB" sz="24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4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parameters and solution properties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53488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Motivation &amp; Problem Statement	: 10 min</a:t>
            </a:r>
          </a:p>
          <a:p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Objectives					: 3 min</a:t>
            </a:r>
          </a:p>
          <a:p>
            <a:r>
              <a:rPr lang="en-GB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literature review			: 10 min</a:t>
            </a:r>
          </a:p>
          <a:p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Analyses				: 10 min</a:t>
            </a:r>
          </a:p>
          <a:p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Fabrication &amp; Characterization		: 5 min</a:t>
            </a:r>
          </a:p>
          <a:p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Future Work					: 3 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875BE-FF00-49D9-8894-3EB27B7F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C6FC-50F4-4264-BBC1-7550DEC0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42671"/>
            <a:ext cx="7727674" cy="45247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50403-371C-4863-B627-52F78E32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0"/>
            <a:ext cx="11239500" cy="1325562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literature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(first NFES apparatus built in 2003 by J. </a:t>
            </a:r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Kameoka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al.)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E4ED-72FE-4DBE-A2A2-7EE4BADFD0E3}"/>
              </a:ext>
            </a:extLst>
          </p:cNvPr>
          <p:cNvCxnSpPr/>
          <p:nvPr/>
        </p:nvCxnSpPr>
        <p:spPr>
          <a:xfrm flipV="1">
            <a:off x="4535300" y="1865450"/>
            <a:ext cx="0" cy="42406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7CF6B2-DA35-406B-A835-6097C24111A5}"/>
              </a:ext>
            </a:extLst>
          </p:cNvPr>
          <p:cNvCxnSpPr>
            <a:cxnSpLocks/>
          </p:cNvCxnSpPr>
          <p:nvPr/>
        </p:nvCxnSpPr>
        <p:spPr>
          <a:xfrm flipV="1">
            <a:off x="4638261" y="1229183"/>
            <a:ext cx="525410" cy="609696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7CF1-7C19-499F-8840-179443FE97F3}"/>
              </a:ext>
            </a:extLst>
          </p:cNvPr>
          <p:cNvSpPr/>
          <p:nvPr/>
        </p:nvSpPr>
        <p:spPr>
          <a:xfrm>
            <a:off x="942859" y="6408896"/>
            <a:ext cx="10730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Kameoka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R. Orth, Y. Yang, D.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Czaplewski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R. Mathers, G.W. Coates, H.G.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Craighead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 scanning tip electrospinning source for deposition of oriented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nanofibres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Nanotechnology. 14 (2003) 1124–1129. https://doi.org/10.1088/0957-4484/14/10/310.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C. Chang, K.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Limkrailassiri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L. Lin, Continuous near-field electrospinning for large area deposition of orderly nanofiber patterns,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Phys Lett. (2008) 3. https://doi.org/10.1063/1.2975834.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25A3D-D52E-4D06-9B17-64EA7C9C3D5F}"/>
              </a:ext>
            </a:extLst>
          </p:cNvPr>
          <p:cNvSpPr/>
          <p:nvPr/>
        </p:nvSpPr>
        <p:spPr>
          <a:xfrm>
            <a:off x="8854887" y="2646970"/>
            <a:ext cx="32070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Thinnest fiber achieved by C. Chang et al. with ~50 nm in diameter. (PEO in water)</a:t>
            </a:r>
          </a:p>
          <a:p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However, </a:t>
            </a:r>
            <a:r>
              <a:rPr lang="en-GB" sz="24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yield rate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was not reported </a:t>
            </a:r>
          </a:p>
        </p:txBody>
      </p:sp>
    </p:spTree>
    <p:extLst>
      <p:ext uri="{BB962C8B-B14F-4D97-AF65-F5344CB8AC3E}">
        <p14:creationId xmlns:p14="http://schemas.microsoft.com/office/powerpoint/2010/main" val="3342030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collection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(analysis of </a:t>
            </a:r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articles from 2003 to 2020)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author mentions the process parameters and fiber properties within the article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writing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80642-1FBF-4A94-88E3-DE874BEDA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1467" r="1758" b="2913"/>
          <a:stretch/>
        </p:blipFill>
        <p:spPr>
          <a:xfrm>
            <a:off x="4686979" y="4094146"/>
            <a:ext cx="2565216" cy="203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E7398-AE93-43B9-9E16-D745D4744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534" r="2184" b="2627"/>
          <a:stretch/>
        </p:blipFill>
        <p:spPr>
          <a:xfrm>
            <a:off x="2562688" y="3515537"/>
            <a:ext cx="2565216" cy="2079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6AC648-FF4D-4D8F-A506-2648A000AA85}"/>
              </a:ext>
            </a:extLst>
          </p:cNvPr>
          <p:cNvSpPr/>
          <p:nvPr/>
        </p:nvSpPr>
        <p:spPr>
          <a:xfrm>
            <a:off x="2441502" y="5577095"/>
            <a:ext cx="2366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Figures from Min2013</a:t>
            </a:r>
            <a:endParaRPr lang="en-GB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F6EAD-2CDB-42FD-917E-CBC5D411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43" y="2074523"/>
            <a:ext cx="2485495" cy="2698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5227A-4B88-4BAD-8FE1-3D4E9595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684" y="2928189"/>
            <a:ext cx="5344271" cy="9907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CE414F-AF7B-4594-A660-3CDBFD1C622A}"/>
              </a:ext>
            </a:extLst>
          </p:cNvPr>
          <p:cNvSpPr/>
          <p:nvPr/>
        </p:nvSpPr>
        <p:spPr>
          <a:xfrm>
            <a:off x="6091676" y="2523766"/>
            <a:ext cx="147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Fattahi2017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A7148C-EFBF-4AA7-BCA6-3B5215DB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A84F0-E479-4A8F-B5FF-EC310E5B16C7}"/>
              </a:ext>
            </a:extLst>
          </p:cNvPr>
          <p:cNvSpPr txBox="1"/>
          <p:nvPr/>
        </p:nvSpPr>
        <p:spPr>
          <a:xfrm>
            <a:off x="942833" y="6396334"/>
            <a:ext cx="1073061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S.-Y. Min, T.-S. Kim, B.J. Kim, H. Cho, Y.-Y. Noh, H. Yang, J.H. Cho, T.-W. Lee, Large-scale organic nanowire lithography and electronics, Nat. </a:t>
            </a:r>
            <a:r>
              <a:rPr lang="en-GB" dirty="0" err="1"/>
              <a:t>Commun</a:t>
            </a:r>
            <a:r>
              <a:rPr lang="en-GB" dirty="0"/>
              <a:t>. 4 (2013) 1773. https://</a:t>
            </a:r>
            <a:r>
              <a:rPr lang="en-GB" dirty="0" err="1"/>
              <a:t>doi.org</a:t>
            </a:r>
            <a:r>
              <a:rPr lang="en-GB" dirty="0"/>
              <a:t>/10.1038/</a:t>
            </a:r>
            <a:r>
              <a:rPr lang="en-GB" dirty="0" err="1"/>
              <a:t>ncomms2785</a:t>
            </a:r>
            <a:r>
              <a:rPr lang="en-GB" dirty="0"/>
              <a:t>.</a:t>
            </a:r>
          </a:p>
          <a:p>
            <a:r>
              <a:rPr lang="en-GB" dirty="0">
                <a:effectLst/>
              </a:rPr>
              <a:t>P. </a:t>
            </a:r>
            <a:r>
              <a:rPr lang="en-GB" dirty="0" err="1">
                <a:effectLst/>
              </a:rPr>
              <a:t>Fattahi</a:t>
            </a:r>
            <a:r>
              <a:rPr lang="en-GB" dirty="0">
                <a:effectLst/>
              </a:rPr>
              <a:t>, J.T. Dover, </a:t>
            </a:r>
            <a:r>
              <a:rPr lang="en-GB" dirty="0" err="1">
                <a:effectLst/>
              </a:rPr>
              <a:t>J.L</a:t>
            </a:r>
            <a:r>
              <a:rPr lang="en-GB" dirty="0">
                <a:effectLst/>
              </a:rPr>
              <a:t>. Brown, 3D Near-Field Electrospinning of Biomaterial Microfibers with Potential for Blended Microfiber-Cell-Loaded Gel Composite Structures, Adv. </a:t>
            </a:r>
            <a:r>
              <a:rPr lang="en-GB" dirty="0" err="1">
                <a:effectLst/>
              </a:rPr>
              <a:t>Healthc</a:t>
            </a:r>
            <a:r>
              <a:rPr lang="en-GB" dirty="0">
                <a:effectLst/>
              </a:rPr>
              <a:t>. Mater. 6 (2017) 1700456. https://</a:t>
            </a:r>
            <a:r>
              <a:rPr lang="en-GB" dirty="0" err="1">
                <a:effectLst/>
              </a:rPr>
              <a:t>doi.org</a:t>
            </a:r>
            <a:r>
              <a:rPr lang="en-GB" dirty="0">
                <a:effectLst/>
              </a:rPr>
              <a:t>/10.1002/</a:t>
            </a:r>
            <a:r>
              <a:rPr lang="en-GB" dirty="0" err="1">
                <a:effectLst/>
              </a:rPr>
              <a:t>adhm.201700456</a:t>
            </a:r>
            <a:r>
              <a:rPr lang="en-GB" dirty="0">
                <a:effectLst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07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collection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(analysis of </a:t>
            </a:r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articles from 2003 to 2020)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9040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author provides the data in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plots and graphs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CCF5F-4E93-4508-9967-529E6A8A0F2A}"/>
              </a:ext>
            </a:extLst>
          </p:cNvPr>
          <p:cNvSpPr/>
          <p:nvPr/>
        </p:nvSpPr>
        <p:spPr>
          <a:xfrm>
            <a:off x="949040" y="2322667"/>
            <a:ext cx="11230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WebPlotDigitalizer</a:t>
            </a:r>
            <a:r>
              <a:rPr lang="en-GB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(https://github.com/ankitrohatgi/WebPlotDigitizer)</a:t>
            </a:r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C95BD-488F-4038-9F8E-2A212CC9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06" y="2837406"/>
            <a:ext cx="5621480" cy="36133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E5D86C-6C3F-4631-873C-A887740015FA}"/>
              </a:ext>
            </a:extLst>
          </p:cNvPr>
          <p:cNvSpPr/>
          <p:nvPr/>
        </p:nvSpPr>
        <p:spPr>
          <a:xfrm>
            <a:off x="6058161" y="6469723"/>
            <a:ext cx="562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 vs. fiber diameter by Madou2011</a:t>
            </a:r>
            <a:endParaRPr lang="en-GB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0E34C-6E6F-4165-9445-5C1E7B23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40" y="2995223"/>
            <a:ext cx="4284655" cy="33062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121CCB-EB6C-4AC1-88CB-7254310AF1EE}"/>
              </a:ext>
            </a:extLst>
          </p:cNvPr>
          <p:cNvSpPr/>
          <p:nvPr/>
        </p:nvSpPr>
        <p:spPr>
          <a:xfrm>
            <a:off x="942834" y="6396335"/>
            <a:ext cx="5609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M.J.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Madou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D. Dunn-Rankin, L.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Kulinsky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Mirsepassi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G.S. Bisht, S. Oh, G. Canton, Controlled Continuous Patterning of Polymeric Nanofibers on Three-Dimensional Substrates Using Low-Voltage Near-Field Electrospinning, Nano Lett. 11 (2011) 1831–1837. https://doi.org/10.1021/nl2006164.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2EA35-54B5-42B4-A8B7-1AA17BDC0D1E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347995" y="4644093"/>
            <a:ext cx="1210111" cy="424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F293FB-65D3-4F57-8536-1B029349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9880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6D9FB16-94A4-4983-8241-D6005B11F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" t="787" r="1528" b="2934"/>
          <a:stretch/>
        </p:blipFill>
        <p:spPr bwMode="auto">
          <a:xfrm>
            <a:off x="3134601" y="3651195"/>
            <a:ext cx="3156833" cy="25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386451-B781-4260-B3D6-55E1D3CF3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6"/>
          <a:stretch/>
        </p:blipFill>
        <p:spPr bwMode="auto">
          <a:xfrm>
            <a:off x="8713964" y="2887890"/>
            <a:ext cx="3319903" cy="220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collection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(analysis of </a:t>
            </a:r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articles from 2003 to 2020)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1612032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author does not mention the fiber diameter in writing but provides a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 characterization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BF67E-417D-44CC-89DC-072EB92A6845}"/>
              </a:ext>
            </a:extLst>
          </p:cNvPr>
          <p:cNvSpPr/>
          <p:nvPr/>
        </p:nvSpPr>
        <p:spPr>
          <a:xfrm>
            <a:off x="949039" y="2418659"/>
            <a:ext cx="77428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Image Analysis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(with a 3.2% error in avg.)</a:t>
            </a:r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1BF2B-058A-4806-A880-43CC1B84114D}"/>
              </a:ext>
            </a:extLst>
          </p:cNvPr>
          <p:cNvSpPr/>
          <p:nvPr/>
        </p:nvSpPr>
        <p:spPr>
          <a:xfrm>
            <a:off x="10061405" y="5090910"/>
            <a:ext cx="1966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Figures from Camillo2013</a:t>
            </a:r>
            <a:endParaRPr lang="en-GB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DAC122-832E-4A3F-911E-DEEBC69E2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/>
          <a:stretch/>
        </p:blipFill>
        <p:spPr bwMode="auto">
          <a:xfrm>
            <a:off x="7262706" y="3472960"/>
            <a:ext cx="2810741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8A085E3-B005-4BB8-BBD2-CFD61C9E7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40" y="2995867"/>
            <a:ext cx="3156833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638DC6-92C6-4BEA-940F-E322BBC28D93}"/>
              </a:ext>
            </a:extLst>
          </p:cNvPr>
          <p:cNvSpPr/>
          <p:nvPr/>
        </p:nvSpPr>
        <p:spPr>
          <a:xfrm>
            <a:off x="4057899" y="3267939"/>
            <a:ext cx="2619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Figures from Min2013</a:t>
            </a:r>
            <a:endParaRPr lang="en-GB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C2D2F2-090C-4524-8A3F-5105C036EA52}"/>
              </a:ext>
            </a:extLst>
          </p:cNvPr>
          <p:cNvSpPr txBox="1"/>
          <p:nvPr/>
        </p:nvSpPr>
        <p:spPr>
          <a:xfrm>
            <a:off x="942833" y="6276959"/>
            <a:ext cx="1073061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S.-Y. Min, T.-S. Kim, B.J. Kim, H. Cho, Y.-Y. Noh, H. Yang, J.H. Cho, T.-W. Lee, Large-scale organic nanowire lithography and electronics, Nat. </a:t>
            </a:r>
            <a:r>
              <a:rPr lang="en-GB" dirty="0" err="1"/>
              <a:t>Commun</a:t>
            </a:r>
            <a:r>
              <a:rPr lang="en-GB" dirty="0"/>
              <a:t>. 4 (2013) 1773. https://</a:t>
            </a:r>
            <a:r>
              <a:rPr lang="en-GB" dirty="0" err="1"/>
              <a:t>doi.org</a:t>
            </a:r>
            <a:r>
              <a:rPr lang="en-GB" dirty="0"/>
              <a:t>/10.1038/</a:t>
            </a:r>
            <a:r>
              <a:rPr lang="en-GB" dirty="0" err="1"/>
              <a:t>ncomms2785</a:t>
            </a:r>
            <a:r>
              <a:rPr lang="en-GB" dirty="0"/>
              <a:t>.</a:t>
            </a:r>
            <a:r>
              <a:rPr lang="en-GB" dirty="0">
                <a:effectLst/>
              </a:rPr>
              <a:t>.</a:t>
            </a:r>
          </a:p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katagirimx</a:t>
            </a:r>
            <a:r>
              <a:rPr lang="en-GB" dirty="0"/>
              <a:t>/OpenCV-image-measuring</a:t>
            </a:r>
          </a:p>
          <a:p>
            <a:r>
              <a:rPr lang="en-GB" dirty="0">
                <a:effectLst/>
              </a:rPr>
              <a:t>D. Di Camillo, V. Fasano, F. Ruggieri, S. Santucci, L. </a:t>
            </a:r>
            <a:r>
              <a:rPr lang="en-GB" dirty="0" err="1">
                <a:effectLst/>
              </a:rPr>
              <a:t>Lozzi</a:t>
            </a:r>
            <a:r>
              <a:rPr lang="en-GB" dirty="0">
                <a:effectLst/>
              </a:rPr>
              <a:t>, A. </a:t>
            </a:r>
            <a:r>
              <a:rPr lang="en-GB" dirty="0" err="1">
                <a:effectLst/>
              </a:rPr>
              <a:t>Camposeo</a:t>
            </a:r>
            <a:r>
              <a:rPr lang="en-GB" dirty="0">
                <a:effectLst/>
              </a:rPr>
              <a:t>, D. </a:t>
            </a:r>
            <a:r>
              <a:rPr lang="en-GB" dirty="0" err="1">
                <a:effectLst/>
              </a:rPr>
              <a:t>Pisignano</a:t>
            </a:r>
            <a:r>
              <a:rPr lang="en-GB" dirty="0">
                <a:effectLst/>
              </a:rPr>
              <a:t>, Near-field electrospinning of conjugated polymer light-emitting nanofibers, Nanoscale. 5 (2013) 11637–11642. https://</a:t>
            </a:r>
            <a:r>
              <a:rPr lang="en-GB" dirty="0" err="1">
                <a:effectLst/>
              </a:rPr>
              <a:t>doi.org</a:t>
            </a:r>
            <a:r>
              <a:rPr lang="en-GB" dirty="0">
                <a:effectLst/>
              </a:rPr>
              <a:t>/10.1039/</a:t>
            </a:r>
            <a:r>
              <a:rPr lang="en-GB" dirty="0" err="1">
                <a:effectLst/>
              </a:rPr>
              <a:t>C3NR03094F</a:t>
            </a:r>
            <a:r>
              <a:rPr lang="en-GB" dirty="0">
                <a:effectLst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45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CC4FAE74-888D-423D-975E-F7DC06F45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50" y="450170"/>
            <a:ext cx="6285714" cy="62857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A5E-B52F-4B23-BB8C-74D1545A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2A31B3-E87E-48D5-8EFB-5F124FC5A59C}"/>
              </a:ext>
            </a:extLst>
          </p:cNvPr>
          <p:cNvSpPr/>
          <p:nvPr/>
        </p:nvSpPr>
        <p:spPr>
          <a:xfrm>
            <a:off x="5849470" y="2656742"/>
            <a:ext cx="1411941" cy="211108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4DE87-3949-4C0A-B65C-7F06E17135D4}"/>
              </a:ext>
            </a:extLst>
          </p:cNvPr>
          <p:cNvSpPr/>
          <p:nvPr/>
        </p:nvSpPr>
        <p:spPr>
          <a:xfrm rot="5400000">
            <a:off x="11070147" y="5500269"/>
            <a:ext cx="1112469" cy="446551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CECBA1-6AA5-448D-A73C-877BFA08D95F}"/>
              </a:ext>
            </a:extLst>
          </p:cNvPr>
          <p:cNvSpPr/>
          <p:nvPr/>
        </p:nvSpPr>
        <p:spPr>
          <a:xfrm>
            <a:off x="1061634" y="2090172"/>
            <a:ext cx="503436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Nozzle Diameter,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 Flow Rate,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Working Distance,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&amp;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</a:t>
            </a:r>
          </a:p>
          <a:p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 the main drivers of the </a:t>
            </a: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final </a:t>
            </a:r>
            <a:r>
              <a:rPr lang="en-GB" sz="24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7318B7-4D3E-473B-B75E-1AE6160F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 1.1: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049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D44EF51B-F542-4FF2-9245-066215DFF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85" y="3432944"/>
            <a:ext cx="5148704" cy="3440863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8D6C547E-FFE6-48A0-8215-EA9E9A7B0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76" y="3424701"/>
            <a:ext cx="5137386" cy="3433299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727437A-212E-476F-AE96-C44D27522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2" y="-2"/>
            <a:ext cx="5109127" cy="3424703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0FFADBA-CBF3-4EA8-9541-5A6B91652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79" y="2650"/>
            <a:ext cx="5109128" cy="34276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B2303-C316-496D-BE6F-97D8F1A0E27C}"/>
              </a:ext>
            </a:extLst>
          </p:cNvPr>
          <p:cNvSpPr/>
          <p:nvPr/>
        </p:nvSpPr>
        <p:spPr>
          <a:xfrm>
            <a:off x="2402810" y="-35155"/>
            <a:ext cx="3150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low polymer</a:t>
            </a:r>
          </a:p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255B8-45AC-4366-881C-93ED0CC3FCC6}"/>
              </a:ext>
            </a:extLst>
          </p:cNvPr>
          <p:cNvSpPr/>
          <p:nvPr/>
        </p:nvSpPr>
        <p:spPr>
          <a:xfrm>
            <a:off x="6840199" y="553857"/>
            <a:ext cx="2344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slow solution flow rates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8E390-80E2-480A-821F-D6C3C94A4643}"/>
              </a:ext>
            </a:extLst>
          </p:cNvPr>
          <p:cNvSpPr/>
          <p:nvPr/>
        </p:nvSpPr>
        <p:spPr>
          <a:xfrm>
            <a:off x="1762513" y="4058247"/>
            <a:ext cx="2213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</a:t>
            </a: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mall needle</a:t>
            </a:r>
          </a:p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DF368D-01E3-4D3E-B48A-AA8271DD67DF}"/>
              </a:ext>
            </a:extLst>
          </p:cNvPr>
          <p:cNvSpPr/>
          <p:nvPr/>
        </p:nvSpPr>
        <p:spPr>
          <a:xfrm>
            <a:off x="6899899" y="4310353"/>
            <a:ext cx="19992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low voltages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00F15594-53D9-44AC-B440-3394E3D5E5A0}"/>
              </a:ext>
            </a:extLst>
          </p:cNvPr>
          <p:cNvSpPr txBox="1">
            <a:spLocks/>
          </p:cNvSpPr>
          <p:nvPr/>
        </p:nvSpPr>
        <p:spPr>
          <a:xfrm>
            <a:off x="11673449" y="6492875"/>
            <a:ext cx="518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25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9CE02-015C-4C06-8601-F934F9B0BF87}"/>
              </a:ext>
            </a:extLst>
          </p:cNvPr>
          <p:cNvSpPr/>
          <p:nvPr/>
        </p:nvSpPr>
        <p:spPr>
          <a:xfrm rot="16200000">
            <a:off x="-1967241" y="1967568"/>
            <a:ext cx="48892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 1.1:</a:t>
            </a:r>
          </a:p>
          <a:p>
            <a:r>
              <a:rPr lang="en-GB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Process Parameters </a:t>
            </a:r>
          </a:p>
        </p:txBody>
      </p:sp>
    </p:spTree>
    <p:extLst>
      <p:ext uri="{BB962C8B-B14F-4D97-AF65-F5344CB8AC3E}">
        <p14:creationId xmlns:p14="http://schemas.microsoft.com/office/powerpoint/2010/main" val="3527803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D4F57-E65D-4229-A049-DCA6779F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7449EF-4A7E-4A62-A7CE-E5715E37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1793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 1.2: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Let’s focus on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polymer concentration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ACF505-BDAE-4317-8FC6-CD57DE46D210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 the most reliable process parameter to control the morphology of electrospun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(regardless the type of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process)</a:t>
            </a:r>
            <a:endParaRPr lang="en-GB" sz="2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C99096-2EBD-42FB-B0F5-C803BC841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833" y="2444657"/>
            <a:ext cx="5621480" cy="377124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5F3952A-5E20-4861-BAAB-929EA230B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0520" y="2462286"/>
            <a:ext cx="5615273" cy="375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67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D418D-A0DE-44E6-A625-CF906BC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8C1AB-ED49-41C8-967C-D8FBB730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 1.2: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Let’s focus on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polymer concentration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E86459-168F-4983-AA84-E66939360583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 </a:t>
            </a:r>
            <a:r>
              <a:rPr lang="en-GB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 the most reliable process parameter to control the morphology of electrospun fibers. (regardless the type of NFES process)</a:t>
            </a:r>
            <a:endParaRPr lang="en-GB" sz="24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CB03D5-BEF0-4F06-8683-2B20C976C899}"/>
              </a:ext>
            </a:extLst>
          </p:cNvPr>
          <p:cNvSpPr/>
          <p:nvPr/>
        </p:nvSpPr>
        <p:spPr>
          <a:xfrm>
            <a:off x="5570376" y="5210531"/>
            <a:ext cx="662473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31A0E4-1567-4D97-8ADA-3BF1BED875D3}"/>
              </a:ext>
            </a:extLst>
          </p:cNvPr>
          <p:cNvSpPr/>
          <p:nvPr/>
        </p:nvSpPr>
        <p:spPr>
          <a:xfrm>
            <a:off x="1296955" y="4693298"/>
            <a:ext cx="867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53CA5E-91B6-4467-A945-3D91243DC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34" y="2398079"/>
            <a:ext cx="5621480" cy="375439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7E1CD7D-C0C1-42D7-A164-A6E3DAAD4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4312" y="2398079"/>
            <a:ext cx="5627687" cy="37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9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 Prediction of Electrospun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49041" y="6634716"/>
            <a:ext cx="10724404" cy="223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N. Liu, K. Kim, </a:t>
            </a:r>
            <a:r>
              <a:rPr lang="en-GB" dirty="0" err="1"/>
              <a:t>H.Y</a:t>
            </a:r>
            <a:r>
              <a:rPr lang="en-GB" dirty="0"/>
              <a:t>. </a:t>
            </a:r>
            <a:r>
              <a:rPr lang="en-GB" dirty="0" err="1"/>
              <a:t>Jeong</a:t>
            </a:r>
            <a:r>
              <a:rPr lang="en-GB" dirty="0"/>
              <a:t>, P.C. Hsu, Y. Cui, Z. Bao, Effect of Chemical Structure on Polymer-Templated Growth of Graphitic Nanoribbons, ACS Nano. 9 (2015) 9043–9049. https://</a:t>
            </a:r>
            <a:r>
              <a:rPr lang="en-GB" dirty="0" err="1"/>
              <a:t>doi.org</a:t>
            </a:r>
            <a:r>
              <a:rPr lang="en-GB" dirty="0"/>
              <a:t>/10.1021/</a:t>
            </a:r>
            <a:r>
              <a:rPr lang="en-GB" dirty="0" err="1"/>
              <a:t>acsnano.5b03134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3507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 Prediction of Electrospun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49041" y="6634716"/>
            <a:ext cx="10724404" cy="223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N. Liu, K. Kim, </a:t>
            </a:r>
            <a:r>
              <a:rPr lang="en-GB" dirty="0" err="1"/>
              <a:t>H.Y</a:t>
            </a:r>
            <a:r>
              <a:rPr lang="en-GB" dirty="0"/>
              <a:t>. </a:t>
            </a:r>
            <a:r>
              <a:rPr lang="en-GB" dirty="0" err="1"/>
              <a:t>Jeong</a:t>
            </a:r>
            <a:r>
              <a:rPr lang="en-GB" dirty="0"/>
              <a:t>, P.C. Hsu, Y. Cui, Z. Bao, Effect of Chemical Structure on Polymer-Templated Growth of Graphitic Nanoribbons, ACS Nano. 9 (2015) 9043–9049. https://</a:t>
            </a:r>
            <a:r>
              <a:rPr lang="en-GB" dirty="0" err="1"/>
              <a:t>doi.org</a:t>
            </a:r>
            <a:r>
              <a:rPr lang="en-GB" dirty="0"/>
              <a:t>/10.1021/</a:t>
            </a:r>
            <a:r>
              <a:rPr lang="en-GB" dirty="0" err="1"/>
              <a:t>acsnano.5b03134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4566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Motivation &amp; Problem Statement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C05D9E7-9F60-4F96-965F-3BC06164D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56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 Prediction of Electrospun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49041" y="6634716"/>
            <a:ext cx="10724404" cy="223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N. Liu, K. Kim, </a:t>
            </a:r>
            <a:r>
              <a:rPr lang="en-GB" dirty="0" err="1"/>
              <a:t>H.Y</a:t>
            </a:r>
            <a:r>
              <a:rPr lang="en-GB" dirty="0"/>
              <a:t>. </a:t>
            </a:r>
            <a:r>
              <a:rPr lang="en-GB" dirty="0" err="1"/>
              <a:t>Jeong</a:t>
            </a:r>
            <a:r>
              <a:rPr lang="en-GB" dirty="0"/>
              <a:t>, P.C. Hsu, Y. Cui, Z. Bao, Effect of Chemical Structure on Polymer-Templated Growth of Graphitic Nanoribbons, ACS Nano. 9 (2015) 9043–9049. https://</a:t>
            </a:r>
            <a:r>
              <a:rPr lang="en-GB" dirty="0" err="1"/>
              <a:t>doi.org</a:t>
            </a:r>
            <a:r>
              <a:rPr lang="en-GB" dirty="0"/>
              <a:t>/10.1021/</a:t>
            </a:r>
            <a:r>
              <a:rPr lang="en-GB" dirty="0" err="1"/>
              <a:t>acsnano.5b03134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5568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Conclusion1.3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Selection of Polymer-Solvent combinations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A6AECC-30EA-42C7-B42C-200F49FA8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5686" y="2154105"/>
            <a:ext cx="4597253" cy="1941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49041" y="6634716"/>
            <a:ext cx="10724404" cy="223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N. Liu, K. Kim, </a:t>
            </a:r>
            <a:r>
              <a:rPr lang="en-GB" dirty="0" err="1"/>
              <a:t>H.Y</a:t>
            </a:r>
            <a:r>
              <a:rPr lang="en-GB" dirty="0"/>
              <a:t>. </a:t>
            </a:r>
            <a:r>
              <a:rPr lang="en-GB" dirty="0" err="1"/>
              <a:t>Jeong</a:t>
            </a:r>
            <a:r>
              <a:rPr lang="en-GB" dirty="0"/>
              <a:t>, P.C. Hsu, Y. Cui, Z. Bao, Effect of Chemical Structure on Polymer-Templated Growth of Graphitic Nanoribbons, ACS Nano. 9 (2015) 9043–9049. https://</a:t>
            </a:r>
            <a:r>
              <a:rPr lang="en-GB" dirty="0" err="1"/>
              <a:t>doi.org</a:t>
            </a:r>
            <a:r>
              <a:rPr lang="en-GB" dirty="0"/>
              <a:t>/10.1021/</a:t>
            </a:r>
            <a:r>
              <a:rPr lang="en-GB" dirty="0" err="1"/>
              <a:t>acsnano.5b03134</a:t>
            </a:r>
            <a:r>
              <a:rPr lang="en-GB" dirty="0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B167A2-805C-4EB3-8B8E-E05600EE50CB}"/>
              </a:ext>
            </a:extLst>
          </p:cNvPr>
          <p:cNvSpPr/>
          <p:nvPr/>
        </p:nvSpPr>
        <p:spPr>
          <a:xfrm>
            <a:off x="942833" y="4220458"/>
            <a:ext cx="11242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higher </a:t>
            </a:r>
            <a:r>
              <a:rPr lang="en-GB" sz="2400" dirty="0" err="1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sp2</a:t>
            </a:r>
            <a:r>
              <a:rPr lang="en-GB" sz="2400" dirty="0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carbon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 translates into higher graphitization degree and higher electrical conductivity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polymers with </a:t>
            </a:r>
            <a:r>
              <a:rPr lang="en-GB" sz="2400" dirty="0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functional groups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 required for the creation of smooth and continuous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en-GB" sz="24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97B91A-9E59-4A50-8021-63C42441FBCF}"/>
              </a:ext>
            </a:extLst>
          </p:cNvPr>
          <p:cNvSpPr/>
          <p:nvPr/>
        </p:nvSpPr>
        <p:spPr>
          <a:xfrm>
            <a:off x="942832" y="1560454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Zhenan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Bao et al. investigated the effect of the polymer chemical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Structure of:</a:t>
            </a:r>
            <a:endParaRPr lang="en-GB" sz="24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1642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, engineering drawing&#10;&#10;Description automatically generated">
            <a:extLst>
              <a:ext uri="{FF2B5EF4-FFF2-40B4-BE49-F238E27FC236}">
                <a16:creationId xmlns:a16="http://schemas.microsoft.com/office/drawing/2014/main" id="{1C7CC19C-1896-40B4-85F6-FF8B3A8E6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091" y="2067580"/>
            <a:ext cx="5682444" cy="40825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800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Conclusion1.3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Selection of Polymer-Solvent combinations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AEB586-6ECE-4E4B-9F31-03D25204937F}"/>
              </a:ext>
            </a:extLst>
          </p:cNvPr>
          <p:cNvSpPr/>
          <p:nvPr/>
        </p:nvSpPr>
        <p:spPr>
          <a:xfrm>
            <a:off x="949040" y="1690688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Polymers with </a:t>
            </a: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carbon content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relative to </a:t>
            </a: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oxygen content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170233-A917-482C-A64B-98D3CAB1D27D}"/>
              </a:ext>
            </a:extLst>
          </p:cNvPr>
          <p:cNvSpPr/>
          <p:nvPr/>
        </p:nvSpPr>
        <p:spPr>
          <a:xfrm>
            <a:off x="949040" y="6150113"/>
            <a:ext cx="107244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A.A.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Yousefi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A.R.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Mohebbi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Falahdoost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Moghadam, S.A.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Poursamar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L. Hao, Uniaxially aligned microwire networks for flexible transparent electrodes using a novel electrospinning set-up, Sol. Energy. 188 (2019) 1111–1117.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j.solener.2019.07.007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H. Fong, D.H.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Reneker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Elastomeric nanofibers of styrene-butadiene-styrene triblock copolymer, 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Sci. Part B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Phys. 37 (1999) 3488–3493.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/10.1002/(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SICI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)1099-0488(19991215)37:24&lt;3488::AID-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POLB9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&gt;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3.0.CO;2-M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S.-Y. Min, T.-S. Kim, B.J. Kim, H. Cho, Y.-Y. Noh, H. Yang, J.H. Cho, T.-W. Lee, Large-scale organic nanowire lithography and electronics, Nat.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Commun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4 (2013) 1773.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/10.1038/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ncomms2785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370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Analyses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C0DFD9-A387-4643-A9C6-0EEF74F14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000" y="0"/>
            <a:ext cx="112380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 Objective 2.	Through </a:t>
            </a:r>
            <a:r>
              <a:rPr lang="en-GB" sz="24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rheological analyses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determine if polymer solutions have comparative viscoelastic properties to those of the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benchmark, and if they can be easily electrospun by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5860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2A33E3-0E51-4097-B19D-65D101292CC3}"/>
              </a:ext>
            </a:extLst>
          </p:cNvPr>
          <p:cNvSpPr/>
          <p:nvPr/>
        </p:nvSpPr>
        <p:spPr>
          <a:xfrm>
            <a:off x="945001" y="1359374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Under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some critical concentration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yields beads or small fibres </a:t>
            </a:r>
          </a:p>
        </p:txBody>
      </p:sp>
      <p:pic>
        <p:nvPicPr>
          <p:cNvPr id="7" name="Picture 6" descr="A star in the dark&#10;&#10;Description automatically generated">
            <a:extLst>
              <a:ext uri="{FF2B5EF4-FFF2-40B4-BE49-F238E27FC236}">
                <a16:creationId xmlns:a16="http://schemas.microsoft.com/office/drawing/2014/main" id="{907CAA9D-92F6-459A-810C-E2590CB9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99" y="1930479"/>
            <a:ext cx="2858623" cy="257886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873977-D830-4606-A19C-40B6C95F6350}"/>
              </a:ext>
            </a:extLst>
          </p:cNvPr>
          <p:cNvSpPr/>
          <p:nvPr/>
        </p:nvSpPr>
        <p:spPr>
          <a:xfrm>
            <a:off x="945001" y="2839664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Over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some critical concentration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continuous fibres </a:t>
            </a:r>
          </a:p>
        </p:txBody>
      </p:sp>
      <p:pic>
        <p:nvPicPr>
          <p:cNvPr id="9" name="Picture 8" descr="A picture containing sitting, large, clock&#10;&#10;Description automatically generated">
            <a:extLst>
              <a:ext uri="{FF2B5EF4-FFF2-40B4-BE49-F238E27FC236}">
                <a16:creationId xmlns:a16="http://schemas.microsoft.com/office/drawing/2014/main" id="{5AA7E175-A05D-4D70-9197-7742839CB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9" t="56583" b="17221"/>
          <a:stretch/>
        </p:blipFill>
        <p:spPr>
          <a:xfrm>
            <a:off x="2824406" y="3605345"/>
            <a:ext cx="1856463" cy="600285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C85AB93-EE98-4137-80AB-39CBD894DF84}"/>
              </a:ext>
            </a:extLst>
          </p:cNvPr>
          <p:cNvGrpSpPr/>
          <p:nvPr/>
        </p:nvGrpSpPr>
        <p:grpSpPr>
          <a:xfrm>
            <a:off x="2825342" y="2190373"/>
            <a:ext cx="1854591" cy="600550"/>
            <a:chOff x="1105730" y="2235627"/>
            <a:chExt cx="2569973" cy="832204"/>
          </a:xfrm>
        </p:grpSpPr>
        <p:pic>
          <p:nvPicPr>
            <p:cNvPr id="11" name="Picture 10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97C8050D-420C-41BE-9487-98EB885E0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66" r="75513" b="19688"/>
            <a:stretch/>
          </p:blipFill>
          <p:spPr>
            <a:xfrm>
              <a:off x="1105730" y="2235627"/>
              <a:ext cx="1284985" cy="83099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24CDE334-4239-4501-BBED-7B3E7E0B5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64" t="56565" r="51081" b="6188"/>
            <a:stretch/>
          </p:blipFill>
          <p:spPr>
            <a:xfrm rot="16200000">
              <a:off x="2617108" y="2009236"/>
              <a:ext cx="832204" cy="128498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9E05B2C-E5A6-45D6-B32E-3F2F09198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732"/>
          <a:stretch/>
        </p:blipFill>
        <p:spPr>
          <a:xfrm>
            <a:off x="1873881" y="4815061"/>
            <a:ext cx="3757509" cy="11930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E5C5FC2-D76C-4524-8E2A-DC04894EDD21}"/>
              </a:ext>
            </a:extLst>
          </p:cNvPr>
          <p:cNvSpPr/>
          <p:nvPr/>
        </p:nvSpPr>
        <p:spPr>
          <a:xfrm>
            <a:off x="6560274" y="1356404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 increases with molecular weight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45FF66-6B2A-49C8-83E7-458AD9BB93C0}"/>
              </a:ext>
            </a:extLst>
          </p:cNvPr>
          <p:cNvSpPr/>
          <p:nvPr/>
        </p:nvSpPr>
        <p:spPr>
          <a:xfrm>
            <a:off x="6644705" y="4791560"/>
            <a:ext cx="55966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general belief is that the molecular weight needs to be sufficient enough to create or induce </a:t>
            </a:r>
            <a:r>
              <a:rPr lang="en-GB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entanglements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7F028-EEB1-4D1D-A742-F470A07B55FB}"/>
              </a:ext>
            </a:extLst>
          </p:cNvPr>
          <p:cNvSpPr/>
          <p:nvPr/>
        </p:nvSpPr>
        <p:spPr>
          <a:xfrm>
            <a:off x="942833" y="6492874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G.L. Wilkes, An overview of the basic rheological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behavior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of polymer fluids with an emphasis on polymer melts, J. Chem. Educ. 58 (1981) 880.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ed058p880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FF1A709-9877-4C62-BD63-A201D5B88F1E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Literature claims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A3AE30-7F4E-49B6-9201-351B40890103}"/>
              </a:ext>
            </a:extLst>
          </p:cNvPr>
          <p:cNvCxnSpPr>
            <a:cxnSpLocks/>
          </p:cNvCxnSpPr>
          <p:nvPr/>
        </p:nvCxnSpPr>
        <p:spPr>
          <a:xfrm flipH="1">
            <a:off x="7514274" y="1352486"/>
            <a:ext cx="10246" cy="3156857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936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 descr="A star in the dark&#10;&#10;Description automatically generated">
            <a:extLst>
              <a:ext uri="{FF2B5EF4-FFF2-40B4-BE49-F238E27FC236}">
                <a16:creationId xmlns:a16="http://schemas.microsoft.com/office/drawing/2014/main" id="{DFA191C5-87E9-48B3-8BA7-F601ABD3D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34" y="3871965"/>
            <a:ext cx="2868168" cy="258747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9F961E-5DCA-4290-80D5-983749C41BEC}"/>
              </a:ext>
            </a:extLst>
          </p:cNvPr>
          <p:cNvSpPr/>
          <p:nvPr/>
        </p:nvSpPr>
        <p:spPr>
          <a:xfrm>
            <a:off x="942833" y="916033"/>
            <a:ext cx="112429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 </a:t>
            </a:r>
            <a:r>
              <a:rPr lang="en-GB" sz="24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en-GB" sz="2400" u="sng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electropinnability</a:t>
            </a:r>
            <a:r>
              <a:rPr lang="en-GB" sz="24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determined by the </a:t>
            </a: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chain entanglement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chain entanglement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controlled by </a:t>
            </a:r>
            <a:r>
              <a:rPr lang="en-GB" sz="24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molecular weight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increasing </a:t>
            </a:r>
            <a:r>
              <a:rPr lang="en-GB" sz="24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molecular weight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increases </a:t>
            </a:r>
            <a:r>
              <a:rPr lang="en-GB" sz="24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controlled by </a:t>
            </a: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then</a:t>
            </a:r>
          </a:p>
          <a:p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critical/spinnable concentration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 be found in a </a:t>
            </a:r>
            <a:r>
              <a:rPr lang="en-GB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 vs. concentration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plot</a:t>
            </a:r>
          </a:p>
        </p:txBody>
      </p:sp>
      <p:pic>
        <p:nvPicPr>
          <p:cNvPr id="6" name="Picture 5" descr="A picture containing sitting, dark, star, table&#10;&#10;Description automatically generated">
            <a:extLst>
              <a:ext uri="{FF2B5EF4-FFF2-40B4-BE49-F238E27FC236}">
                <a16:creationId xmlns:a16="http://schemas.microsoft.com/office/drawing/2014/main" id="{53D3B1CD-40E6-4DEF-8A54-1A9FAA7E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09" y="3871964"/>
            <a:ext cx="2902516" cy="25874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F940B9-E3C8-4C7E-8DB3-1113AB6503BA}"/>
              </a:ext>
            </a:extLst>
          </p:cNvPr>
          <p:cNvSpPr/>
          <p:nvPr/>
        </p:nvSpPr>
        <p:spPr>
          <a:xfrm>
            <a:off x="7681048" y="4890913"/>
            <a:ext cx="1681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critical</a:t>
            </a:r>
          </a:p>
          <a:p>
            <a:pPr algn="ctr"/>
            <a:r>
              <a:rPr lang="en-GB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</a:t>
            </a:r>
            <a:r>
              <a:rPr lang="en-GB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FB25A2A-0842-46BD-AF67-D3E542049B20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8590197" y="5407475"/>
            <a:ext cx="489094" cy="625520"/>
          </a:xfrm>
          <a:prstGeom prst="curved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F01B2A-21F8-432C-A668-76D4F6CA294E}"/>
              </a:ext>
            </a:extLst>
          </p:cNvPr>
          <p:cNvCxnSpPr>
            <a:cxnSpLocks/>
          </p:cNvCxnSpPr>
          <p:nvPr/>
        </p:nvCxnSpPr>
        <p:spPr>
          <a:xfrm>
            <a:off x="5747332" y="5184750"/>
            <a:ext cx="1577975" cy="0"/>
          </a:xfrm>
          <a:prstGeom prst="straightConnector1">
            <a:avLst/>
          </a:prstGeom>
          <a:ln w="73025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4D5EE775-E712-421A-8065-638CBFA146CC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Literature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19DA1-3F36-4CD2-8417-F5D0F22A1A98}"/>
              </a:ext>
            </a:extLst>
          </p:cNvPr>
          <p:cNvSpPr/>
          <p:nvPr/>
        </p:nvSpPr>
        <p:spPr>
          <a:xfrm>
            <a:off x="942833" y="6442501"/>
            <a:ext cx="1073061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G.L. Wilkes, An overview of the basic rheological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behavior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of polymer fluids with an emphasis on polymer melts, J. Chem. Educ. 58 (1981) 880. https://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ed058p880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294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SU8-PEO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A237A8-9C8E-48F7-BDDE-11778CDF3B18}"/>
              </a:ext>
            </a:extLst>
          </p:cNvPr>
          <p:cNvSpPr/>
          <p:nvPr/>
        </p:nvSpPr>
        <p:spPr>
          <a:xfrm>
            <a:off x="6096000" y="1616048"/>
            <a:ext cx="2200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3.0 ml samples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A2DAF0-D243-4ADE-B89B-DF7C116923F2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4809995" y="2031547"/>
            <a:ext cx="1286005" cy="471514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55D098-7CE5-4F95-8D3C-A11FCAD95B19}"/>
              </a:ext>
            </a:extLst>
          </p:cNvPr>
          <p:cNvSpPr txBox="1"/>
          <p:nvPr/>
        </p:nvSpPr>
        <p:spPr>
          <a:xfrm>
            <a:off x="6096000" y="2872809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 a heating plate at 160 rpm and </a:t>
            </a:r>
            <a:r>
              <a:rPr lang="en-US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60°C</a:t>
            </a:r>
            <a:r>
              <a:rPr 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for 2 hours each</a:t>
            </a:r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EF07A2-2C51-4560-998B-236B17073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49818"/>
          <a:stretch/>
        </p:blipFill>
        <p:spPr bwMode="auto">
          <a:xfrm>
            <a:off x="2945606" y="4213223"/>
            <a:ext cx="7237413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B68B7A-06D4-489C-856D-831A56478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30" y="848464"/>
            <a:ext cx="3838665" cy="330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1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(PS &amp;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PSB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9DA4F-8294-4038-BD71-0E2E6DD15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1325563"/>
            <a:ext cx="4667901" cy="5410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14D6E-6FB1-40AE-829E-5C751F085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99" y="1325563"/>
            <a:ext cx="4677428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39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PSB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&amp;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PSMS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43586-B7DC-4860-96C8-4C5D39335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1325563"/>
            <a:ext cx="5715798" cy="4972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3B958-7B46-4760-AE14-E94694859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98" y="1363141"/>
            <a:ext cx="4725059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66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&amp;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SU8-PVK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F7EB25-E7D9-4EDD-B4C5-28A9825E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1325563"/>
            <a:ext cx="4706007" cy="4010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456A0-F08E-47C7-836A-71AD210F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99" y="1325563"/>
            <a:ext cx="4667901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38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Based Nanomaterials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CBNs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6350169"/>
            <a:ext cx="107306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Advanced Carbon Electrode Materials for Molecular Electrochemistry, Chem. Rev. 108 (2008) 2646–2687. 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Beigi-boroujeni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Katagiri-tanaka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B. Cardenas-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benitez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Sergio, A. Aguirre-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soto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Pyrolytic Carbon from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Novolac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Epoxy Resin Compressed before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Photocrosslinking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and Pyrolysis, Mater. Today Proc. (2020).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EC055-AAA3-42E3-A30E-1831B6622267}"/>
              </a:ext>
            </a:extLst>
          </p:cNvPr>
          <p:cNvSpPr txBox="1"/>
          <p:nvPr/>
        </p:nvSpPr>
        <p:spPr>
          <a:xfrm>
            <a:off x="6564313" y="1690688"/>
            <a:ext cx="551338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crystallite size, molecular arrangement, and anisotropy determine the material’s properties.</a:t>
            </a:r>
          </a:p>
          <a:p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interminable collection of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CBNs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range from soft, conductive lubricants to very hard, low conductivity solids; and from black colour, bulks to transparent, disordered thin films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05A442E-C8E3-477E-9E31-4D042478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482948-7BDA-48D5-B7A5-8608076EF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832" y="2085267"/>
            <a:ext cx="5621481" cy="299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– Frequency Sweeps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/>
              <p:nvPr/>
            </p:nvSpPr>
            <p:spPr>
              <a:xfrm>
                <a:off x="960988" y="2024063"/>
                <a:ext cx="5615273" cy="3471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Geometry:</a:t>
                </a:r>
              </a:p>
              <a:p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Steel cone plate, Peltier plate</a:t>
                </a:r>
              </a:p>
              <a:p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(60.0 mm diameter, 0.9979° cone angle, 23 µm truncation)</a:t>
                </a:r>
              </a:p>
              <a:p>
                <a:endParaRPr lang="en-GB" sz="24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Procedure:</a:t>
                </a:r>
              </a:p>
              <a:p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Frequency sweep</a:t>
                </a:r>
              </a:p>
              <a:p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(</a:t>
                </a:r>
                <a:r>
                  <a:rPr lang="en-GB" sz="2400" dirty="0" err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20°C</a:t>
                </a:r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, for 20 min</a:t>
                </a:r>
              </a:p>
              <a:p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s-MX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MX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1/s shear rates)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88" y="2024063"/>
                <a:ext cx="5615273" cy="3471271"/>
              </a:xfrm>
              <a:prstGeom prst="rect">
                <a:avLst/>
              </a:prstGeom>
              <a:blipFill>
                <a:blip r:embed="rId2"/>
                <a:stretch>
                  <a:fillRect l="-1737" t="-1406" b="-15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[animate output image]">
            <a:extLst>
              <a:ext uri="{FF2B5EF4-FFF2-40B4-BE49-F238E27FC236}">
                <a16:creationId xmlns:a16="http://schemas.microsoft.com/office/drawing/2014/main" id="{27BFBEDB-F18C-4D82-B29A-48EF4BC4C0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669" y="2027813"/>
            <a:ext cx="5962331" cy="33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18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2041CDD-13DC-4B75-BDA9-F9BB5D8A3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77" y="1325563"/>
            <a:ext cx="8413254" cy="55324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41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849BB-18B0-44AE-98A3-328ECAE6FB09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Carreau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-Yasuda Model</a:t>
            </a: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/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GB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GB" sz="2400" i="1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/>
              <p:nvPr/>
            </p:nvSpPr>
            <p:spPr>
              <a:xfrm>
                <a:off x="8542456" y="3429000"/>
                <a:ext cx="3649543" cy="286232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GB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viscosity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GB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shear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GB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infinite shear rate viscosity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zero shear rate viscosity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time constant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Power Law index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width of the transition region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3429000"/>
                <a:ext cx="3649543" cy="2862322"/>
              </a:xfrm>
              <a:prstGeom prst="rect">
                <a:avLst/>
              </a:prstGeom>
              <a:blipFill>
                <a:blip r:embed="rId4"/>
                <a:stretch>
                  <a:fillRect l="-1669" t="-1279" b="-2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76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F676F-F308-44D2-84A9-14EC268A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343570-DA60-413E-A61B-6026DC64B6AC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models:</a:t>
            </a: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E5615-E629-4DAA-A939-F3EBA24A2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92" y="1505227"/>
            <a:ext cx="3486637" cy="4448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5FEB6-3A96-4394-AC1A-E7BAFC432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034" y="1424253"/>
            <a:ext cx="3753374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72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F676F-F308-44D2-84A9-14EC268A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343570-DA60-413E-A61B-6026DC64B6AC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models:</a:t>
            </a: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0ACFAC-066C-4DB0-9C0A-C125A6E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933" y="2095314"/>
            <a:ext cx="3086531" cy="26673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405DD-5DC6-4B80-AC48-7A78D3913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649" y="1957182"/>
            <a:ext cx="3229426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02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80C0588-2987-402B-BFB0-677EC6338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00" y="1325564"/>
            <a:ext cx="8413253" cy="55324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44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D956A-09DC-422F-A565-EF651DF3ABFA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79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for </a:t>
            </a:r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0wt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</a:t>
            </a:r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/>
              <p:nvPr/>
            </p:nvSpPr>
            <p:spPr>
              <a:xfrm>
                <a:off x="8542455" y="3602382"/>
                <a:ext cx="3649544" cy="1612557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MicroChem data sheet: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7.5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1.123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GB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GB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GB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GB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8.422</m:t>
                      </m:r>
                      <m:r>
                        <a:rPr lang="es-MX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GB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5" y="3602382"/>
                <a:ext cx="3649544" cy="1612557"/>
              </a:xfrm>
              <a:prstGeom prst="rect">
                <a:avLst/>
              </a:prstGeom>
              <a:blipFill>
                <a:blip r:embed="rId3"/>
                <a:stretch>
                  <a:fillRect l="-2504" t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/>
              <p:nvPr/>
            </p:nvSpPr>
            <p:spPr>
              <a:xfrm>
                <a:off x="8542456" y="1853526"/>
                <a:ext cx="3649543" cy="862608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Measured: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400" b="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</a:rPr>
                            <m:t>8.05</m:t>
                          </m:r>
                          <m:r>
                            <a:rPr lang="en-GB" sz="240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s-MX" sz="2400" b="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0.28</m:t>
                          </m:r>
                        </m:e>
                      </m:d>
                      <m:r>
                        <a:rPr lang="es-MX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GB" sz="24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n-GB" sz="24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400" dirty="0">
                  <a:solidFill>
                    <a:srgbClr val="F20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1853526"/>
                <a:ext cx="3649543" cy="862608"/>
              </a:xfrm>
              <a:prstGeom prst="rect">
                <a:avLst/>
              </a:prstGeom>
              <a:blipFill>
                <a:blip r:embed="rId4"/>
                <a:stretch>
                  <a:fillRect l="-2504" t="-5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84471B-1635-43AF-B0A2-67C18C7C6128}"/>
              </a:ext>
            </a:extLst>
          </p:cNvPr>
          <p:cNvSpPr txBox="1"/>
          <p:nvPr/>
        </p:nvSpPr>
        <p:spPr>
          <a:xfrm>
            <a:off x="8542455" y="6119335"/>
            <a:ext cx="3130989" cy="738664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-8 2000.5, 2002, 2005, 2007, 2010, 2015,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(2018) 1–5.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papers3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://publication/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uuid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859F51B9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-0382-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4DE8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88A9-267F936939A3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A9DDE-92E3-451F-BC29-36C53D5AD31A}"/>
              </a:ext>
            </a:extLst>
          </p:cNvPr>
          <p:cNvSpPr txBox="1"/>
          <p:nvPr/>
        </p:nvSpPr>
        <p:spPr>
          <a:xfrm>
            <a:off x="8542455" y="2893831"/>
            <a:ext cx="3649543" cy="461665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E8BCA-4C42-4F47-982C-7CF8D26BF2DA}"/>
              </a:ext>
            </a:extLst>
          </p:cNvPr>
          <p:cNvSpPr txBox="1"/>
          <p:nvPr/>
        </p:nvSpPr>
        <p:spPr>
          <a:xfrm>
            <a:off x="3649545" y="1753319"/>
            <a:ext cx="3649543" cy="83099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sample set</a:t>
            </a:r>
            <a:endParaRPr lang="en-GB" sz="24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B0899D-FEE8-44BA-A21C-73D8AA1715D3}"/>
              </a:ext>
            </a:extLst>
          </p:cNvPr>
          <p:cNvSpPr txBox="1"/>
          <p:nvPr/>
        </p:nvSpPr>
        <p:spPr>
          <a:xfrm>
            <a:off x="1711301" y="5004203"/>
            <a:ext cx="3649543" cy="83099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sample set</a:t>
            </a:r>
            <a:endParaRPr lang="en-GB" sz="24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BF2756-7662-4563-917C-7C32C59C3D42}"/>
                  </a:ext>
                </a:extLst>
              </p:cNvPr>
              <p:cNvSpPr txBox="1"/>
              <p:nvPr/>
            </p:nvSpPr>
            <p:spPr>
              <a:xfrm>
                <a:off x="9665768" y="5484574"/>
                <a:ext cx="1402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1.09 %</m:t>
                      </m:r>
                      <m:r>
                        <a:rPr lang="es-MX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BF2756-7662-4563-917C-7C32C59C3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768" y="5484574"/>
                <a:ext cx="1402915" cy="369332"/>
              </a:xfrm>
              <a:prstGeom prst="rect">
                <a:avLst/>
              </a:prstGeom>
              <a:blipFill>
                <a:blip r:embed="rId5"/>
                <a:stretch>
                  <a:fillRect r="-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120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F210A46-2D21-4D1C-A675-70306B891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44" y="1325563"/>
            <a:ext cx="8415118" cy="5532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45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D956A-09DC-422F-A565-EF651DF3ABFA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79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for </a:t>
            </a:r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0wt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</a:t>
            </a:r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/>
              <p:nvPr/>
            </p:nvSpPr>
            <p:spPr>
              <a:xfrm>
                <a:off x="8542455" y="4153526"/>
                <a:ext cx="3649544" cy="830997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Anton-</a:t>
                </a:r>
                <a:r>
                  <a:rPr lang="en-GB" sz="2400" dirty="0" err="1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</a:t>
                </a:r>
                <a:r>
                  <a:rPr lang="en-GB" sz="2400" dirty="0" err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aar</a:t>
                </a:r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data sheet: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0.563</m:t>
                      </m:r>
                      <m:r>
                        <a:rPr lang="es-MX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GB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5" y="4153526"/>
                <a:ext cx="3649544" cy="830997"/>
              </a:xfrm>
              <a:prstGeom prst="rect">
                <a:avLst/>
              </a:prstGeom>
              <a:blipFill>
                <a:blip r:embed="rId3"/>
                <a:stretch>
                  <a:fillRect l="-2504" t="-5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/>
              <p:nvPr/>
            </p:nvSpPr>
            <p:spPr>
              <a:xfrm>
                <a:off x="8542456" y="2404670"/>
                <a:ext cx="3649543" cy="862608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Measured: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i="1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sz="2400" b="0" i="1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2400" i="1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499</m:t>
                      </m:r>
                      <m:r>
                        <a:rPr lang="es-MX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4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GB" sz="24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400" dirty="0">
                  <a:solidFill>
                    <a:srgbClr val="F20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2404670"/>
                <a:ext cx="3649543" cy="862608"/>
              </a:xfrm>
              <a:prstGeom prst="rect">
                <a:avLst/>
              </a:prstGeom>
              <a:blipFill>
                <a:blip r:embed="rId4"/>
                <a:stretch>
                  <a:fillRect l="-2504" t="-5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84471B-1635-43AF-B0A2-67C18C7C6128}"/>
              </a:ext>
            </a:extLst>
          </p:cNvPr>
          <p:cNvSpPr txBox="1"/>
          <p:nvPr/>
        </p:nvSpPr>
        <p:spPr>
          <a:xfrm>
            <a:off x="8542455" y="6600569"/>
            <a:ext cx="3130989" cy="253916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wiki.anton-paar.com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/chloroform/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A9DDE-92E3-451F-BC29-36C53D5AD31A}"/>
              </a:ext>
            </a:extLst>
          </p:cNvPr>
          <p:cNvSpPr txBox="1"/>
          <p:nvPr/>
        </p:nvSpPr>
        <p:spPr>
          <a:xfrm>
            <a:off x="8542455" y="3444975"/>
            <a:ext cx="3649543" cy="461665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17CCBC-3D99-41A2-BBA8-A9A14B7D2E5A}"/>
                  </a:ext>
                </a:extLst>
              </p:cNvPr>
              <p:cNvSpPr txBox="1"/>
              <p:nvPr/>
            </p:nvSpPr>
            <p:spPr>
              <a:xfrm>
                <a:off x="9665768" y="5484574"/>
                <a:ext cx="14029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11.36 %</m:t>
                      </m:r>
                      <m:r>
                        <a:rPr lang="es-MX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17CCBC-3D99-41A2-BBA8-A9A14B7D2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768" y="5484574"/>
                <a:ext cx="1402915" cy="369332"/>
              </a:xfrm>
              <a:prstGeom prst="rect">
                <a:avLst/>
              </a:prstGeom>
              <a:blipFill>
                <a:blip r:embed="rId5"/>
                <a:stretch>
                  <a:fillRect r="-10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129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9794BD0-F1EF-4FFF-87BE-79586EA9B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4" y="1"/>
            <a:ext cx="10085950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2EEB4-68AD-4178-9213-A721AD6CDA5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2869" y="1272181"/>
            <a:ext cx="5596258" cy="5053145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6DF7BAB-C745-4330-BDF1-B0223A8F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EFCE3-2863-4F12-BC28-DFD2AA91207E}"/>
              </a:ext>
            </a:extLst>
          </p:cNvPr>
          <p:cNvSpPr/>
          <p:nvPr/>
        </p:nvSpPr>
        <p:spPr>
          <a:xfrm rot="16200000">
            <a:off x="8818605" y="3119479"/>
            <a:ext cx="64928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</p:txBody>
      </p:sp>
    </p:spTree>
    <p:extLst>
      <p:ext uri="{BB962C8B-B14F-4D97-AF65-F5344CB8AC3E}">
        <p14:creationId xmlns:p14="http://schemas.microsoft.com/office/powerpoint/2010/main" val="324348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6570661" y="1690688"/>
            <a:ext cx="5621338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A21CA-80E9-476B-8833-5D5DFE5E52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0660" y="1846769"/>
            <a:ext cx="5621340" cy="34479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47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461604FF-FA76-4ADE-A9F8-FF8513731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5621339" cy="382226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488667"/>
            <a:ext cx="10730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hernandez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B. Cardenas-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benitez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chapa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J. Bonilla-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rios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Tailoring the Diameters of Electro-Mechanically Spun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by Controlling Their Deborah Numbers, (2020). 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polym12061358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1593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942974" y="1690688"/>
            <a:ext cx="11249025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280918"/>
            <a:ext cx="1088588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G.S. Bisht, G. Canton, A.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Mirsepassi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Kulinsky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S. Oh, D. Dunn-Rankin, M.J.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Madou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D. Dunn-Rankin, L.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Kulinsky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Mirsepassi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G.S. Bisht, S. Oh, G. Canton, Controlled Continuous Patterning of Polymeric Nanofibers on Three-Dimensional Substrates Using Low-Voltage Near-Field Electrospinning, Nano Lett. 11 (2011) 1831–1837. https://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nl2006164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3E689-D668-433C-8828-A474A02C8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382" y="2761062"/>
            <a:ext cx="4691548" cy="168151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CC37B9A-7CDF-45DF-930A-E6875CBFA4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92" t="2123" r="1661" b="80653"/>
          <a:stretch/>
        </p:blipFill>
        <p:spPr>
          <a:xfrm>
            <a:off x="1649330" y="4560031"/>
            <a:ext cx="4676696" cy="14220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A65C5-4214-4CB1-9568-036AA5995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346" y="1250837"/>
            <a:ext cx="3838665" cy="330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1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3B9BB4B-F37E-4D64-A3FF-7253D893F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 t="2048" r="2076" b="5937"/>
          <a:stretch/>
        </p:blipFill>
        <p:spPr>
          <a:xfrm>
            <a:off x="1583094" y="390991"/>
            <a:ext cx="9945824" cy="6310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C5719B-ACCB-4225-B96F-94F7245A4010}"/>
              </a:ext>
            </a:extLst>
          </p:cNvPr>
          <p:cNvCxnSpPr>
            <a:cxnSpLocks/>
          </p:cNvCxnSpPr>
          <p:nvPr/>
        </p:nvCxnSpPr>
        <p:spPr>
          <a:xfrm>
            <a:off x="9141344" y="2900511"/>
            <a:ext cx="410988" cy="155869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C1A5D4-B2A1-4D5A-BE71-F92FE5082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4432" b="20732"/>
          <a:stretch/>
        </p:blipFill>
        <p:spPr>
          <a:xfrm>
            <a:off x="2739319" y="4918512"/>
            <a:ext cx="817996" cy="1015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3EB4C-8AA1-47D2-9C62-EBFAB6122D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422" b="20732"/>
          <a:stretch/>
        </p:blipFill>
        <p:spPr>
          <a:xfrm>
            <a:off x="9586820" y="390991"/>
            <a:ext cx="932961" cy="788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8CC46-B00D-4159-A319-B32F5001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468" r="40416" b="20732"/>
          <a:stretch/>
        </p:blipFill>
        <p:spPr>
          <a:xfrm>
            <a:off x="8423634" y="2035521"/>
            <a:ext cx="835542" cy="101587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8027F8-592C-42DD-A56A-E937AE5ACF0F}"/>
              </a:ext>
            </a:extLst>
          </p:cNvPr>
          <p:cNvCxnSpPr>
            <a:cxnSpLocks/>
          </p:cNvCxnSpPr>
          <p:nvPr/>
        </p:nvCxnSpPr>
        <p:spPr>
          <a:xfrm flipV="1">
            <a:off x="9586820" y="123740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5258FF-B4C4-42FD-811F-FCAA40CE4497}"/>
              </a:ext>
            </a:extLst>
          </p:cNvPr>
          <p:cNvSpPr/>
          <p:nvPr/>
        </p:nvSpPr>
        <p:spPr>
          <a:xfrm>
            <a:off x="9520034" y="5226496"/>
            <a:ext cx="20088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</a:t>
            </a:r>
          </a:p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893B6F-B3A0-4BCE-AB70-0C75890014ED}"/>
              </a:ext>
            </a:extLst>
          </p:cNvPr>
          <p:cNvSpPr/>
          <p:nvPr/>
        </p:nvSpPr>
        <p:spPr>
          <a:xfrm>
            <a:off x="4401850" y="1196761"/>
            <a:ext cx="3863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non-spinnable concentrations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9DBA23-3B01-4738-B078-F336544E6FC1}"/>
              </a:ext>
            </a:extLst>
          </p:cNvPr>
          <p:cNvCxnSpPr>
            <a:cxnSpLocks/>
          </p:cNvCxnSpPr>
          <p:nvPr/>
        </p:nvCxnSpPr>
        <p:spPr>
          <a:xfrm>
            <a:off x="2885538" y="1596871"/>
            <a:ext cx="6589932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ACA872-22D0-47DB-B39B-EAF9F95E570E}"/>
              </a:ext>
            </a:extLst>
          </p:cNvPr>
          <p:cNvCxnSpPr>
            <a:cxnSpLocks/>
          </p:cNvCxnSpPr>
          <p:nvPr/>
        </p:nvCxnSpPr>
        <p:spPr>
          <a:xfrm>
            <a:off x="9593347" y="5974600"/>
            <a:ext cx="1015559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FA8B4D-1918-416F-B957-B8F49C071EAE}"/>
              </a:ext>
            </a:extLst>
          </p:cNvPr>
          <p:cNvSpPr txBox="1"/>
          <p:nvPr/>
        </p:nvSpPr>
        <p:spPr>
          <a:xfrm>
            <a:off x="9259176" y="6219458"/>
            <a:ext cx="1234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en-GB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=25 </a:t>
            </a:r>
            <a:r>
              <a:rPr lang="en-GB" sz="11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88AC547-44A4-48FC-98A7-CFA600F3BDD6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Spinnable/Critical Concentration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6067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176FB-E3B3-476B-8950-C4A992CDC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A9FC6B-F102-4DC6-9533-D6034A3747F9}"/>
              </a:ext>
            </a:extLst>
          </p:cNvPr>
          <p:cNvSpPr/>
          <p:nvPr/>
        </p:nvSpPr>
        <p:spPr>
          <a:xfrm>
            <a:off x="949040" y="5796171"/>
            <a:ext cx="1073061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R.B.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Heimann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S.E.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Evsvukov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Y. Koga, Carbon allotropes: a suggested classification scheme based on valence orbital hybridization, Carbon N. Y. 35 (1997) 1654–1658. 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S0008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-6223(97)82794-7.</a:t>
            </a:r>
          </a:p>
          <a:p>
            <a:r>
              <a:rPr lang="az-Cyrl-AZ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Е.А.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Belenkov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Classification of carbon structures, in: Carbon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Nanotub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Graphene, Chelyabinsk State University, Chelyabinsk, Russia, 2003: p. 5.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Fedel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Blood compatibility of diamond-like carbon (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DLC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 coatings, in: Diamond-Based Mater. Biomed. Appl., Elsevier, 2013: pp. 71–102. 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/10.1533/9780857093516.1.71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Razeghi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Fundamentals of Solid State Engineering, Springer International Publishing, Cham, 2019. 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/10.1007/978-3-319-75708-7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Alstrup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Jensen, J.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Bøgelund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P. Jackson, N.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Raun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Jacobsen, R. Birkedal, P. Axel Clausen, A.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Thoustrup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Saber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H.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Wallin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U.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Birgitte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Vogel, Carbon nanotubes - Types, products, market, and provisional assessment of the associated risks to man and the environment, The Danish Environmental Protection Agency, 2015.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4E841-0A61-493A-80E8-F03C80718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allotropes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52ECE14-7D84-4683-ABCC-DA946E1C1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9908" y="1"/>
            <a:ext cx="8676355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53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9535AF-4814-4EC5-AF80-F7A5868C4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8103" y="996106"/>
            <a:ext cx="8558477" cy="562481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B86DAEC-9D3D-4886-B885-2A748C47A0FF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Spinnable/Critical Concentration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9236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B86DAEC-9D3D-4886-B885-2A748C47A0FF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Spinnable/Critical Concentration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8BE9D7-52B6-4A04-8B7C-550D483C76DB}"/>
              </a:ext>
            </a:extLst>
          </p:cNvPr>
          <p:cNvSpPr/>
          <p:nvPr/>
        </p:nvSpPr>
        <p:spPr>
          <a:xfrm>
            <a:off x="954000" y="6119335"/>
            <a:ext cx="107194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Vu Anh Doan et al. “Interphase transfer of tackifier between poly(butadiene) and poly(styrene-co-butadiene)”. In: Journal of Materials Science 48.5 (Mar. 2013), pp. 2046–2052. ISSN: 0022-2461. DOI: 10.1007/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s10853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- 012- 6974- 1. URL: http://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link.springer.com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/10.1007/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s10853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-012-6974-1.</a:t>
            </a:r>
          </a:p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Ralph H. Colby, Lewis J. Fetters, and William W.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Graessley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“The melt viscosity-molecular weight relationship for linear polymers”. In: Macromolecules 20.9 (Sept. 1987), pp. 2226–2237. ISSN: 0024-9297. DOI: 10 . 1021 /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ma00175a030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URL: https : / / pubs 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acs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. org /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/ abs / 10 . 1021 /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ma00175a030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4059CF5-9FD7-4BD3-9F00-C5F89D9EA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000" y="999865"/>
            <a:ext cx="6611721" cy="42284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68ED64-9849-4B8B-9644-343CEC4B2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01533"/>
            <a:ext cx="5836722" cy="251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37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26AEE6D-EE57-46D7-A6BC-068AA4AE2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05C756-C239-4348-A87F-6FA4658FF04F}"/>
              </a:ext>
            </a:extLst>
          </p:cNvPr>
          <p:cNvSpPr/>
          <p:nvPr/>
        </p:nvSpPr>
        <p:spPr>
          <a:xfrm>
            <a:off x="1386444" y="0"/>
            <a:ext cx="25165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POLYSTYRENE</a:t>
            </a:r>
          </a:p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TETRAHYDROFURAN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9F05C2-6BCD-43D8-8792-0A5FE1242FEA}"/>
              </a:ext>
            </a:extLst>
          </p:cNvPr>
          <p:cNvCxnSpPr>
            <a:cxnSpLocks/>
          </p:cNvCxnSpPr>
          <p:nvPr/>
        </p:nvCxnSpPr>
        <p:spPr>
          <a:xfrm flipV="1">
            <a:off x="8854597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C66FC4-B2E2-4CA3-B601-F6E33842335A}"/>
              </a:ext>
            </a:extLst>
          </p:cNvPr>
          <p:cNvSpPr txBox="1"/>
          <p:nvPr/>
        </p:nvSpPr>
        <p:spPr>
          <a:xfrm>
            <a:off x="8633981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7323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5FE3F0-2DD9-4122-A5C3-669B63CC5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47930B-7D56-4D04-839B-08EB07B488C9}"/>
              </a:ext>
            </a:extLst>
          </p:cNvPr>
          <p:cNvSpPr/>
          <p:nvPr/>
        </p:nvSpPr>
        <p:spPr>
          <a:xfrm>
            <a:off x="1386444" y="0"/>
            <a:ext cx="37251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POLY(STYRENE-CO-BUTADIENE)</a:t>
            </a:r>
          </a:p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1-METHYL-2-PYRROLIDINONE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01623D-DBC9-464B-93A0-B1BCB2978B2B}"/>
              </a:ext>
            </a:extLst>
          </p:cNvPr>
          <p:cNvCxnSpPr>
            <a:cxnSpLocks/>
          </p:cNvCxnSpPr>
          <p:nvPr/>
        </p:nvCxnSpPr>
        <p:spPr>
          <a:xfrm flipV="1">
            <a:off x="9050545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BE39D9-6EEF-4B65-A769-0D0AE94EFE6E}"/>
              </a:ext>
            </a:extLst>
          </p:cNvPr>
          <p:cNvSpPr txBox="1"/>
          <p:nvPr/>
        </p:nvSpPr>
        <p:spPr>
          <a:xfrm>
            <a:off x="8829929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3656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4232C83-FAF7-4E97-A446-890532AF9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B7D875-5702-4D76-B90D-30E79EAA2546}"/>
              </a:ext>
            </a:extLst>
          </p:cNvPr>
          <p:cNvSpPr/>
          <p:nvPr/>
        </p:nvSpPr>
        <p:spPr>
          <a:xfrm>
            <a:off x="1386444" y="0"/>
            <a:ext cx="69830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POLY(STYRENE-CO-BUTADIENE)</a:t>
            </a:r>
          </a:p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75% TETRAHYDROFURAN / 25% </a:t>
            </a:r>
            <a:r>
              <a:rPr lang="en-GB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N,N</a:t>
            </a:r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-DIMETHYLFORMAMIDE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958565-8660-44A8-9122-3A50BC56759A}"/>
              </a:ext>
            </a:extLst>
          </p:cNvPr>
          <p:cNvCxnSpPr>
            <a:cxnSpLocks/>
          </p:cNvCxnSpPr>
          <p:nvPr/>
        </p:nvCxnSpPr>
        <p:spPr>
          <a:xfrm flipV="1">
            <a:off x="7949527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1BBAA3-5BF4-4C29-86DE-B9C95B3672D2}"/>
              </a:ext>
            </a:extLst>
          </p:cNvPr>
          <p:cNvSpPr txBox="1"/>
          <p:nvPr/>
        </p:nvSpPr>
        <p:spPr>
          <a:xfrm>
            <a:off x="7728911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3634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 descr="A picture containing boat&#10;&#10;Description automatically generated">
            <a:extLst>
              <a:ext uri="{FF2B5EF4-FFF2-40B4-BE49-F238E27FC236}">
                <a16:creationId xmlns:a16="http://schemas.microsoft.com/office/drawing/2014/main" id="{8A4B1384-254C-4FC3-88CC-751D3AAD7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5230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POLY(STYRENE-CO-ALPHA-</a:t>
            </a:r>
            <a:r>
              <a:rPr lang="en-GB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METHYLSTYRENE</a:t>
            </a:r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  <a:p>
            <a:r>
              <a:rPr lang="en-GB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N,N</a:t>
            </a:r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-DIMETHYLFORMAMIDE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5781D0-2E28-4803-8F5D-B33C8B94D20E}"/>
              </a:ext>
            </a:extLst>
          </p:cNvPr>
          <p:cNvCxnSpPr>
            <a:cxnSpLocks/>
          </p:cNvCxnSpPr>
          <p:nvPr/>
        </p:nvCxnSpPr>
        <p:spPr>
          <a:xfrm flipV="1">
            <a:off x="7716268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C0B2C6-7E1B-4ADF-B281-7D08DF384FA7}"/>
              </a:ext>
            </a:extLst>
          </p:cNvPr>
          <p:cNvSpPr txBox="1"/>
          <p:nvPr/>
        </p:nvSpPr>
        <p:spPr>
          <a:xfrm>
            <a:off x="7495652" y="5866265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</a:p>
        </p:txBody>
      </p:sp>
    </p:spTree>
    <p:extLst>
      <p:ext uri="{BB962C8B-B14F-4D97-AF65-F5344CB8AC3E}">
        <p14:creationId xmlns:p14="http://schemas.microsoft.com/office/powerpoint/2010/main" val="1323385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2FF71C-EC39-459B-ABF8-8D2FB7D21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31594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POLY(9-</a:t>
            </a:r>
            <a:r>
              <a:rPr lang="en-GB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VINYLCARBAZOLE</a:t>
            </a:r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CHLOROFORM</a:t>
            </a:r>
          </a:p>
        </p:txBody>
      </p:sp>
    </p:spTree>
    <p:extLst>
      <p:ext uri="{BB962C8B-B14F-4D97-AF65-F5344CB8AC3E}">
        <p14:creationId xmlns:p14="http://schemas.microsoft.com/office/powerpoint/2010/main" val="10120106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7625AD-2193-48B1-8C96-A71F0619D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31594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POLY(9-</a:t>
            </a:r>
            <a:r>
              <a:rPr lang="en-GB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VINYLCARBAZOLE</a:t>
            </a:r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DICHLOROMETHANE</a:t>
            </a:r>
          </a:p>
        </p:txBody>
      </p:sp>
    </p:spTree>
    <p:extLst>
      <p:ext uri="{BB962C8B-B14F-4D97-AF65-F5344CB8AC3E}">
        <p14:creationId xmlns:p14="http://schemas.microsoft.com/office/powerpoint/2010/main" val="16738513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38E2C6-9B25-4DA2-8A79-805D8E06368B}"/>
              </a:ext>
            </a:extLst>
          </p:cNvPr>
          <p:cNvSpPr/>
          <p:nvPr/>
        </p:nvSpPr>
        <p:spPr>
          <a:xfrm>
            <a:off x="949040" y="1325880"/>
            <a:ext cx="2489690" cy="4206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58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Conclusion2.1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Polymer-Solvent concentrations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357837"/>
              </p:ext>
            </p:extLst>
          </p:nvPr>
        </p:nvGraphicFramePr>
        <p:xfrm>
          <a:off x="3438730" y="1325880"/>
          <a:ext cx="8059581" cy="5608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736721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161430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  <a:gridCol w="2161430">
                  <a:extLst>
                    <a:ext uri="{9D8B030D-6E8A-4147-A177-3AD203B41FA5}">
                      <a16:colId xmlns:a16="http://schemas.microsoft.com/office/drawing/2014/main" val="3831581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Critical / spinnable concentration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 b="0" noProof="0" dirty="0"/>
                        <a:t>Molecular </a:t>
                      </a:r>
                      <a:r>
                        <a:rPr lang="es-MX" sz="2000" b="0" noProof="0" dirty="0" err="1"/>
                        <a:t>Weight</a:t>
                      </a:r>
                      <a:endParaRPr lang="en-GB" sz="2000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Poly(Ethylene Oxide) / </a:t>
                      </a:r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</a:rPr>
                        <a:t>SU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-8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Cyclopentanone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0.25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4 000 000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20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Polystyrene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Tetrahydrofuran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15.17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192 000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038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1-Methyl-2-Pyrrolidinone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7.74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97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THF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 / 25%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DMF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13.75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15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</a:t>
                      </a:r>
                      <a:r>
                        <a:rPr lang="el-GR" sz="2000" noProof="0" dirty="0">
                          <a:solidFill>
                            <a:srgbClr val="002060"/>
                          </a:solidFill>
                        </a:rPr>
                        <a:t>α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-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Methylstyrene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)</a:t>
                      </a:r>
                    </a:p>
                    <a:p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N,N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-Dimethylformamide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4.94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819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Poly(9-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Vinylcarbazole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Chloroform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0.75 </a:t>
                      </a:r>
                      <a:r>
                        <a:rPr lang="es-MX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1 100 000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4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Poly(9-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Vinylcarbazole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) 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/ </a:t>
                      </a:r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</a:rPr>
                        <a:t>SU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-8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Cyclopentanone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15.0 </a:t>
                      </a:r>
                      <a:r>
                        <a:rPr lang="es-MX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1 100 000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169683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4CB5296-8FD2-4A81-AD75-AD6088CF8B83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2582038" y="1331822"/>
            <a:ext cx="856692" cy="1116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307AF-6BC1-4510-837F-BA2D069F657C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68090" y="4151954"/>
            <a:ext cx="2470640" cy="1369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8942FA-D2C8-4A80-A8ED-C160D5A89ADD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1763590" y="2448582"/>
            <a:ext cx="1675140" cy="17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75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Fabrication &amp; Characterization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D051CF-0740-425D-92A4-C7B8AB383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000" y="0"/>
            <a:ext cx="112380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 Objective 3.	Propose </a:t>
            </a:r>
            <a:r>
              <a:rPr lang="en-GB" sz="24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alternatives to the </a:t>
            </a:r>
            <a:r>
              <a:rPr lang="en-GB" sz="24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4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4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4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benchmark 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formulation for the production of microscopic polymer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with potential for the fabrication of carbon nano-wires.</a:t>
            </a:r>
          </a:p>
        </p:txBody>
      </p:sp>
    </p:spTree>
    <p:extLst>
      <p:ext uri="{BB962C8B-B14F-4D97-AF65-F5344CB8AC3E}">
        <p14:creationId xmlns:p14="http://schemas.microsoft.com/office/powerpoint/2010/main" val="4224130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76DC11-16DD-42C3-86F4-3D0F902E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allotropes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48206-DF50-43B7-8081-AF8C72D1D80B}"/>
              </a:ext>
            </a:extLst>
          </p:cNvPr>
          <p:cNvSpPr/>
          <p:nvPr/>
        </p:nvSpPr>
        <p:spPr>
          <a:xfrm>
            <a:off x="949040" y="5934669"/>
            <a:ext cx="107244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Advanced Carbon Electrode Materials for Molecular Electrochemistry, Chem. Rev. 108 (2008) 2646–2687. 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Beigi-boroujeni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Katagiri-tanaka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B. Cardenas-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benitez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Sergio, A. Aguirre-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soto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Pyrolytic Carbon from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Novolac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Epoxy Resin Compressed before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Photocrosslinking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and Pyrolysis, Mater. Today Proc. (2020).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Harry Marsh. Introduction to Carbon Science. Vol. 46. 1. Elsevier, Apr. 1989, p. 43. ISBN: 9780408038379. DOI: 10.1016/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C2013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- 0- 04111- 4. URL: https: 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linkinghub.elsevier.com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/retrieve/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pii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C20130041114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Pierson Hugh. Handbook of Carbon, Graphite, Diamonds and Fullerenes. Elsevier, 1994, p. 419. ISBN: 9780815513391.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34DD8B6-5E28-4233-967F-FCD3A3234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1465" y="384789"/>
            <a:ext cx="7736417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46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Design of experiments /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ABAD49-E27C-43BC-8997-122FD3ACB23F}"/>
              </a:ext>
            </a:extLst>
          </p:cNvPr>
          <p:cNvSpPr txBox="1">
            <a:spLocks/>
          </p:cNvSpPr>
          <p:nvPr/>
        </p:nvSpPr>
        <p:spPr>
          <a:xfrm>
            <a:off x="949040" y="1690689"/>
            <a:ext cx="11242960" cy="517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Given the results of previous work, the experiments shall reflect:</a:t>
            </a:r>
          </a:p>
          <a:p>
            <a:pPr marL="0" indent="0">
              <a:buNone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SU8-PEO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sample set is the control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critical concentration will be used for each sample set</a:t>
            </a:r>
          </a:p>
          <a:p>
            <a:pPr lvl="1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process parameters (working distance, stage velocity, flow rate) are to be tuned and remain constant during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89D971-D0A0-427B-AE0A-38FB3135D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336" y="4092574"/>
            <a:ext cx="3685953" cy="27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5076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0226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Conclusion3.1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 solutions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161649"/>
              </p:ext>
            </p:extLst>
          </p:nvPr>
        </p:nvGraphicFramePr>
        <p:xfrm>
          <a:off x="3231380" y="2155946"/>
          <a:ext cx="5184140" cy="3505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69590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Critical / spinnable concentration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Poly(Ethylene Oxide)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</a:rPr>
                        <a:t>SU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-8</a:t>
                      </a:r>
                      <a:endParaRPr lang="en-GB" sz="2000" b="0" kern="1200" noProof="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0.25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20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Polystyrene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Tetrahydrofuran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15.17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THF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 / 25%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DMF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13.75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23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Poly</a:t>
                      </a:r>
                      <a:r>
                        <a:rPr lang="es-MX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(9-</a:t>
                      </a:r>
                      <a:r>
                        <a:rPr lang="es-MX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vinylcarbazole</a:t>
                      </a:r>
                      <a:r>
                        <a:rPr lang="es-MX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Chloroform</a:t>
                      </a:r>
                      <a:endParaRPr lang="en-GB" sz="2000" b="0" kern="1200" noProof="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(15.00 </a:t>
                      </a:r>
                      <a:r>
                        <a:rPr lang="es-MX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%)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746090"/>
                  </a:ext>
                </a:extLst>
              </a:tr>
            </a:tbl>
          </a:graphicData>
        </a:graphic>
      </p:graphicFrame>
      <p:pic>
        <p:nvPicPr>
          <p:cNvPr id="13" name="Picture 4">
            <a:extLst>
              <a:ext uri="{FF2B5EF4-FFF2-40B4-BE49-F238E27FC236}">
                <a16:creationId xmlns:a16="http://schemas.microsoft.com/office/drawing/2014/main" id="{1C316BE7-E9D1-4A2E-86D0-97EA01BB2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9" t="38667" r="40476" b="33433"/>
          <a:stretch/>
        </p:blipFill>
        <p:spPr bwMode="auto">
          <a:xfrm>
            <a:off x="997188" y="3908546"/>
            <a:ext cx="1609408" cy="15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ED12028-F0DB-4930-9BBF-0C88E4A5C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50483" r="38705" b="29207"/>
          <a:stretch/>
        </p:blipFill>
        <p:spPr bwMode="auto">
          <a:xfrm rot="10800000">
            <a:off x="992583" y="5465155"/>
            <a:ext cx="1609409" cy="13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337E232-F5F7-4320-9805-F44A88430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9" t="36032" r="42580" b="45079"/>
          <a:stretch/>
        </p:blipFill>
        <p:spPr bwMode="auto">
          <a:xfrm>
            <a:off x="1006396" y="1217049"/>
            <a:ext cx="16002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9E176DD3-9197-4883-98F3-78CA480AE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4" t="34444" r="43929" b="34444"/>
          <a:stretch/>
        </p:blipFill>
        <p:spPr bwMode="auto">
          <a:xfrm rot="5400000">
            <a:off x="1103845" y="2410399"/>
            <a:ext cx="1396094" cy="16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7C693E-6AC5-4F53-8A3E-5386A1B48978}"/>
              </a:ext>
            </a:extLst>
          </p:cNvPr>
          <p:cNvCxnSpPr>
            <a:cxnSpLocks/>
          </p:cNvCxnSpPr>
          <p:nvPr/>
        </p:nvCxnSpPr>
        <p:spPr>
          <a:xfrm flipH="1" flipV="1">
            <a:off x="2611199" y="2079606"/>
            <a:ext cx="520049" cy="110892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C39542-D75B-42D8-B069-B3EAE608DF37}"/>
              </a:ext>
            </a:extLst>
          </p:cNvPr>
          <p:cNvCxnSpPr>
            <a:cxnSpLocks/>
          </p:cNvCxnSpPr>
          <p:nvPr/>
        </p:nvCxnSpPr>
        <p:spPr>
          <a:xfrm flipH="1">
            <a:off x="2611199" y="5214941"/>
            <a:ext cx="615578" cy="1120546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AC934E-2749-4C84-BA6B-7D66F87D3E45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611202" y="3386138"/>
            <a:ext cx="620178" cy="52240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E2157F-FF2A-410E-B5F3-798DC2EA6BA9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606596" y="4593773"/>
            <a:ext cx="615578" cy="930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BBD2217-C8A0-4388-9EB6-F3A78CF7C6A9}"/>
              </a:ext>
            </a:extLst>
          </p:cNvPr>
          <p:cNvSpPr txBox="1">
            <a:spLocks/>
          </p:cNvSpPr>
          <p:nvPr/>
        </p:nvSpPr>
        <p:spPr>
          <a:xfrm>
            <a:off x="8407747" y="1869323"/>
            <a:ext cx="3776479" cy="40968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Fabrication velocity: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1000um</a:t>
            </a:r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Acceleration: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500mm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s^2</a:t>
            </a:r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Working distance: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1500um</a:t>
            </a:r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voltage: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600V</a:t>
            </a:r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current: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15uA</a:t>
            </a:r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Deposition rate: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0.3uL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/min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Spacing: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10um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21794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800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Conclusion3.1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non-spinnable solutions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38926"/>
              </p:ext>
            </p:extLst>
          </p:nvPr>
        </p:nvGraphicFramePr>
        <p:xfrm>
          <a:off x="2612375" y="2014539"/>
          <a:ext cx="7916289" cy="3017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96001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227459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  <a:gridCol w="2492829">
                  <a:extLst>
                    <a:ext uri="{9D8B030D-6E8A-4147-A177-3AD203B41FA5}">
                      <a16:colId xmlns:a16="http://schemas.microsoft.com/office/drawing/2014/main" val="3464080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Critical / spinnable concentration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/>
                        <a:t>rationale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Poly(Styrene-co-α-Methylstyrene)</a:t>
                      </a:r>
                    </a:p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N,N-Dimethylformamide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4.94 wt%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Fibres were broken into agglomerates / dust</a:t>
                      </a:r>
                    </a:p>
                    <a:p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Poly(9-</a:t>
                      </a:r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vinylcarbazole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Dichloromethane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(15.00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Fast volatilization, creating a Shell around the drop.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239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8334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Next Steps</a:t>
            </a:r>
            <a:b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 </a:t>
            </a:r>
            <a:r>
              <a:rPr lang="en-GB" sz="2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 pending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&gt;</a:t>
            </a:r>
            <a:endParaRPr lang="en-GB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6386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Prediction of Fibre diameter and characterization of fibres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C3B607-9782-46C6-BABA-3130BD6C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89" y="1983694"/>
            <a:ext cx="4384283" cy="42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73CEEF1-DD40-4C99-9ED1-79F0D208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710" y="1983694"/>
            <a:ext cx="5621565" cy="42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4C00F-C75C-497F-8A8D-748099A91B50}"/>
              </a:ext>
            </a:extLst>
          </p:cNvPr>
          <p:cNvSpPr txBox="1">
            <a:spLocks/>
          </p:cNvSpPr>
          <p:nvPr/>
        </p:nvSpPr>
        <p:spPr>
          <a:xfrm>
            <a:off x="5659975" y="3859440"/>
            <a:ext cx="596731" cy="464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vs.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1347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8EBD6E7-BABB-4EF6-AFB5-07E95C3DA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4183" y="5085240"/>
            <a:ext cx="2469261" cy="17009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B8BE913-127D-4859-BE04-9358E69B9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635" y="5958094"/>
            <a:ext cx="2562024" cy="74253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0DEBBB3-1572-48F9-9D30-407DC2071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052" y="5085240"/>
            <a:ext cx="3070457" cy="8044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ADB42-1F7F-4A1D-AF56-1378CB6CA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8115" y="1072896"/>
            <a:ext cx="7952396" cy="42116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3B20E7-DFB7-496B-A1B1-F29CEEFD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"/>
          <a:stretch/>
        </p:blipFill>
        <p:spPr bwMode="auto">
          <a:xfrm>
            <a:off x="3794845" y="1519571"/>
            <a:ext cx="5538936" cy="37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66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2C4ECCE-EA66-43C6-9470-35541489E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635" y="5958094"/>
            <a:ext cx="2562024" cy="74253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4BF1002-F88B-43AF-A5F8-22E7EF970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52" y="5085240"/>
            <a:ext cx="3070457" cy="80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419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21631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438810"/>
            <a:ext cx="6777048" cy="46355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-8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MicroChem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70918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67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nanostructures via Lithography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patterning through </a:t>
            </a:r>
            <a:r>
              <a:rPr lang="en-GB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Carbonization through </a:t>
            </a:r>
            <a:r>
              <a:rPr lang="en-GB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8590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● SU-8 Waste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● Physical &amp; Optical Limitations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● 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149473" y="3105383"/>
            <a:ext cx="11103227" cy="3121110"/>
            <a:chOff x="1082566" y="3105383"/>
            <a:chExt cx="11103227" cy="31211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photolithography process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928E9-6F73-4504-A10D-1795B4AF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17040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330B66-E4F8-4C91-B5E0-8D7300461ECE}"/>
              </a:ext>
            </a:extLst>
          </p:cNvPr>
          <p:cNvSpPr/>
          <p:nvPr/>
        </p:nvSpPr>
        <p:spPr>
          <a:xfrm>
            <a:off x="1972622" y="2409087"/>
            <a:ext cx="9183382" cy="290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TPP – Two-Photon Polymerization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C98DA-A4BB-4C5F-B0E4-A455CE1B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92"/>
          <a:stretch/>
        </p:blipFill>
        <p:spPr>
          <a:xfrm>
            <a:off x="6564313" y="2685312"/>
            <a:ext cx="4591691" cy="2353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019F-1A71-4F46-A398-D2B42264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8130"/>
          <a:stretch/>
        </p:blipFill>
        <p:spPr>
          <a:xfrm>
            <a:off x="1972622" y="2409087"/>
            <a:ext cx="4591691" cy="2905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69C11A-F0F7-491C-9D73-0EF086E18D12}"/>
              </a:ext>
            </a:extLst>
          </p:cNvPr>
          <p:cNvSpPr/>
          <p:nvPr/>
        </p:nvSpPr>
        <p:spPr>
          <a:xfrm>
            <a:off x="1972622" y="2409087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094AB-7E7E-4FE5-8329-27A6BB2D65F3}"/>
              </a:ext>
            </a:extLst>
          </p:cNvPr>
          <p:cNvSpPr/>
          <p:nvPr/>
        </p:nvSpPr>
        <p:spPr>
          <a:xfrm>
            <a:off x="6564313" y="2685312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6FD61-E556-426A-B4A4-835823939E70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Cardenas-Benitez, C.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Eschenbaum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Mager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J.G.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Korvink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M.J.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Madou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U.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Lemmer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I. De Leon, S.O. Martinez-Chapa, Pyrolysis-induced shrinking of three-dimensional structures fabricated by two-photon polymerization: experiment and theoretical model, Microsystems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Nanoeng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5 (2019). https://doi.org/10.1038/s41378-019-0079-9.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A9315-5A1D-4D3B-8161-46A10533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690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Glass-like Carbon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92874"/>
            <a:ext cx="107306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Advanced Carbon Electrode Materials for Molecular Electrochemistry, Chem. Rev. 108 (2008) 2646–2687. 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The Role of Functionalization in the Applications of Carbon Materials: An Overview, C — J. Carbon Res. 5 (2019) 84. 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0B2641-E349-4D12-8D41-454924CBC561}"/>
              </a:ext>
            </a:extLst>
          </p:cNvPr>
          <p:cNvGrpSpPr/>
          <p:nvPr/>
        </p:nvGrpSpPr>
        <p:grpSpPr>
          <a:xfrm>
            <a:off x="1626805" y="1688198"/>
            <a:ext cx="9875015" cy="1990574"/>
            <a:chOff x="1078296" y="1688199"/>
            <a:chExt cx="9875015" cy="199057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8A441A-FD69-4AC0-9F22-80BF98D5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296" y="1690688"/>
              <a:ext cx="2680904" cy="19880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4355479-ED0E-46E2-8DE7-AB2F06348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9200" y="1690689"/>
              <a:ext cx="2230125" cy="198559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843715-480E-4EEF-A3B1-5FAA7DAF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9325" y="1688199"/>
              <a:ext cx="4963986" cy="198559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FD1EE1-93EF-47A0-B36D-1DB221778F4E}"/>
              </a:ext>
            </a:extLst>
          </p:cNvPr>
          <p:cNvSpPr txBox="1"/>
          <p:nvPr/>
        </p:nvSpPr>
        <p:spPr>
          <a:xfrm>
            <a:off x="1626805" y="3905310"/>
            <a:ext cx="98750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Attractive for its electrochemical stability, thermal resistance, electrical conductivity, biocompatibility and is gas impermeable.</a:t>
            </a:r>
          </a:p>
          <a:p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 is used in the manufacture of semiconductors.</a:t>
            </a:r>
          </a:p>
        </p:txBody>
      </p:sp>
    </p:spTree>
    <p:extLst>
      <p:ext uri="{BB962C8B-B14F-4D97-AF65-F5344CB8AC3E}">
        <p14:creationId xmlns:p14="http://schemas.microsoft.com/office/powerpoint/2010/main" val="7345027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Characterization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of the 0.25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PEO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B8D926-B432-47E2-ACFA-26F3A79C0555}"/>
              </a:ext>
            </a:extLst>
          </p:cNvPr>
          <p:cNvGrpSpPr/>
          <p:nvPr/>
        </p:nvGrpSpPr>
        <p:grpSpPr>
          <a:xfrm>
            <a:off x="2086042" y="1690688"/>
            <a:ext cx="8956542" cy="4288496"/>
            <a:chOff x="3649116" y="2209463"/>
            <a:chExt cx="6094358" cy="2918049"/>
          </a:xfrm>
        </p:grpSpPr>
        <p:pic>
          <p:nvPicPr>
            <p:cNvPr id="11" name="Picture 10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BFC494E7-F4EA-41BC-B545-F45DA965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6" b="15039"/>
            <a:stretch/>
          </p:blipFill>
          <p:spPr>
            <a:xfrm>
              <a:off x="3649116" y="2209463"/>
              <a:ext cx="2921404" cy="2918049"/>
            </a:xfrm>
            <a:prstGeom prst="rect">
              <a:avLst/>
            </a:prstGeom>
          </p:spPr>
        </p:pic>
        <p:pic>
          <p:nvPicPr>
            <p:cNvPr id="15" name="Picture 14" descr="A picture containing indoor, person, black, table&#10;&#10;Description automatically generated">
              <a:extLst>
                <a:ext uri="{FF2B5EF4-FFF2-40B4-BE49-F238E27FC236}">
                  <a16:creationId xmlns:a16="http://schemas.microsoft.com/office/drawing/2014/main" id="{7F208A82-C87F-4BE8-81AA-DA1E5341C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4" t="8108" r="12500"/>
            <a:stretch/>
          </p:blipFill>
          <p:spPr>
            <a:xfrm>
              <a:off x="6564313" y="2209463"/>
              <a:ext cx="3179161" cy="291804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01633-54F5-48B2-988E-66A4FE8A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5681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5680C02-D209-4825-9AF1-1FA30BE73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9532"/>
          <a:stretch/>
        </p:blipFill>
        <p:spPr bwMode="auto">
          <a:xfrm>
            <a:off x="2466875" y="1090612"/>
            <a:ext cx="8194876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C351B-7C09-4909-85D6-BE54EE05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71</a:t>
            </a:fld>
            <a:endParaRPr lang="en-GB" sz="16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9659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close up of a map&#10;&#10;Description automatically generated">
            <a:extLst>
              <a:ext uri="{FF2B5EF4-FFF2-40B4-BE49-F238E27FC236}">
                <a16:creationId xmlns:a16="http://schemas.microsoft.com/office/drawing/2014/main" id="{E606F77A-E223-4207-99E1-F26CF49C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09" y="4569438"/>
            <a:ext cx="3362433" cy="2289870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4EF0EA1-9444-4684-81D1-198E050F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90" y="-1"/>
            <a:ext cx="3354673" cy="228471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42C86EF-F5EB-4437-ACAB-5A3CD3E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2286640"/>
            <a:ext cx="3354673" cy="228471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2A20ADE-ED90-4276-874B-2147E761D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41" y="2284718"/>
            <a:ext cx="3354673" cy="2284719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A33650-B48B-48D9-8500-5E586641A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0"/>
            <a:ext cx="3354675" cy="228472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C0570E2-018B-4889-9DD5-44132FB186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2" y="4573280"/>
            <a:ext cx="3354675" cy="22847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4283529" y="3654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93106" y="1152038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9889956" y="3152535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4283529" y="5802368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906484" y="681963"/>
            <a:ext cx="2285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THF &amp; DMF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4285308" y="3251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9908100" y="2744992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DMF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4283530" y="5401298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CHL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4283529" y="754999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NMP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9892163" y="1085789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9903049" y="5802626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9921802" y="5400620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DCM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72</a:t>
            </a:fld>
            <a:endParaRPr lang="en-GB" sz="16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13301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14A9659-6181-4029-BC10-CCD89EDD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82" y="0"/>
            <a:ext cx="10457061" cy="6858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B19A772-1A8C-45CB-957C-6FEC994D4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34862" b="24444"/>
          <a:stretch/>
        </p:blipFill>
        <p:spPr bwMode="auto">
          <a:xfrm>
            <a:off x="5581649" y="1743075"/>
            <a:ext cx="5857875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CD361-6CE8-4AA9-A6C0-26199F1BA1BF}"/>
              </a:ext>
            </a:extLst>
          </p:cNvPr>
          <p:cNvSpPr/>
          <p:nvPr/>
        </p:nvSpPr>
        <p:spPr>
          <a:xfrm>
            <a:off x="7939808" y="2779104"/>
            <a:ext cx="781052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9BF2B-2D5B-4A35-AC6A-FD948002A232}"/>
              </a:ext>
            </a:extLst>
          </p:cNvPr>
          <p:cNvSpPr/>
          <p:nvPr/>
        </p:nvSpPr>
        <p:spPr>
          <a:xfrm>
            <a:off x="10575636" y="482916"/>
            <a:ext cx="1108364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B42C7-5304-4A3D-BB19-C0D0C4B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73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96944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Characterization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of the 0.25 </a:t>
            </a:r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Electrospun-able with an applied voltage of </a:t>
            </a:r>
            <a:r>
              <a:rPr lang="en-GB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600V</a:t>
            </a:r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Unable to initiate the jet at </a:t>
            </a:r>
            <a:r>
              <a:rPr lang="en-GB" sz="28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200V</a:t>
            </a:r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or lower.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0C813-0950-4DCF-B5AB-E0845E6D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8870A-0DF3-48B5-BDE6-1B9AA46E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21142-A688-4AF5-A1E7-F020385C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1306213" y="1737102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1306213" y="5047872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6741813" y="1737102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9457357" y="2279887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6741813" y="2279887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6741811" y="4310659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https://www.fishersci.com/shop/products/NC9901158/nc9901158#?keyword=SU-8++developer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810" y="3332458"/>
            <a:ext cx="5096586" cy="9781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F107D5-593F-44C3-942F-0DE14D49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SU-8 (MicroChem, US)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BB16B-198D-44EC-B0F5-8D8FF00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49953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45" y="1342635"/>
            <a:ext cx="9658350" cy="5534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6D11A-4AA0-4780-B2EB-6D451DF4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CB8937-BF6E-4487-A0B9-03898F61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79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1793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title:</a:t>
            </a:r>
            <a:endParaRPr lang="en-GB" sz="4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A5E2DE-2096-44EF-AE96-22DED8D14891}"/>
              </a:ext>
            </a:extLst>
          </p:cNvPr>
          <p:cNvSpPr/>
          <p:nvPr/>
        </p:nvSpPr>
        <p:spPr>
          <a:xfrm>
            <a:off x="942833" y="4705003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&lt;content&gt; </a:t>
            </a: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&lt;key concept&gt;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400" dirty="0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&lt;key concept&gt;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735EA-364F-4DB6-9E9D-FCF1E7778F2A}"/>
              </a:ext>
            </a:extLst>
          </p:cNvPr>
          <p:cNvSpPr txBox="1">
            <a:spLocks/>
          </p:cNvSpPr>
          <p:nvPr/>
        </p:nvSpPr>
        <p:spPr>
          <a:xfrm>
            <a:off x="949040" y="1343199"/>
            <a:ext cx="11242960" cy="229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&lt;a point&gt;</a:t>
            </a:r>
          </a:p>
          <a:p>
            <a:pPr marL="0" indent="0">
              <a:buNone/>
            </a:pPr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&lt;another point&gt;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10FFD3-FEF1-4240-AED5-C9C3964FE373}"/>
              </a:ext>
            </a:extLst>
          </p:cNvPr>
          <p:cNvSpPr/>
          <p:nvPr/>
        </p:nvSpPr>
        <p:spPr>
          <a:xfrm>
            <a:off x="942974" y="6488667"/>
            <a:ext cx="10730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hernandez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B. Cardenas-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benitez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chapa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J. Bonilla-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rios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Tailoring the Diameters of Electro-Mechanically Spun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by Controlling Their Deborah Numbers, (2020). 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polym12061358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100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9040" y="6487932"/>
            <a:ext cx="107306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Advanced Carbon Electrode Materials for Molecular Electrochemistry, Chem. Rev. 108 (2008) 2646–2687. 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The Role of Functionalization in the Applications of Carbon Materials: An Overview, C — J. Carbon Res. 5 (2019) 84. 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B97FA-FB14-415C-8EF3-AE058C17361D}"/>
              </a:ext>
            </a:extLst>
          </p:cNvPr>
          <p:cNvSpPr/>
          <p:nvPr/>
        </p:nvSpPr>
        <p:spPr>
          <a:xfrm>
            <a:off x="949040" y="2497551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Electrical resistivity, comparison: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A7DB7-43CE-4B51-86DB-8EFA7564D5D3}"/>
              </a:ext>
            </a:extLst>
          </p:cNvPr>
          <p:cNvSpPr/>
          <p:nvPr/>
        </p:nvSpPr>
        <p:spPr>
          <a:xfrm>
            <a:off x="1723465" y="3362082"/>
            <a:ext cx="28276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highly oriented pyrolytic graphite (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HOPG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81DF00-87AC-412F-81FB-9E8871094FD7}"/>
              </a:ext>
            </a:extLst>
          </p:cNvPr>
          <p:cNvSpPr/>
          <p:nvPr/>
        </p:nvSpPr>
        <p:spPr>
          <a:xfrm>
            <a:off x="8664777" y="3546748"/>
            <a:ext cx="25242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glass-like carbon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C4C15F-679F-4CC3-9D40-7DBC787C32B7}"/>
              </a:ext>
            </a:extLst>
          </p:cNvPr>
          <p:cNvSpPr/>
          <p:nvPr/>
        </p:nvSpPr>
        <p:spPr>
          <a:xfrm>
            <a:off x="5414826" y="3546748"/>
            <a:ext cx="25242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TOKAI Glassy carbon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106132-ED61-4E99-A4FE-6523E16B523E}"/>
              </a:ext>
            </a:extLst>
          </p:cNvPr>
          <p:cNvGrpSpPr/>
          <p:nvPr/>
        </p:nvGrpSpPr>
        <p:grpSpPr>
          <a:xfrm>
            <a:off x="4588030" y="3456348"/>
            <a:ext cx="789866" cy="1011796"/>
            <a:chOff x="3985477" y="3626576"/>
            <a:chExt cx="789866" cy="10117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FCD40CB-7C84-43D1-B90F-ADB04372E7AE}"/>
                </a:ext>
              </a:extLst>
            </p:cNvPr>
            <p:cNvSpPr/>
            <p:nvPr/>
          </p:nvSpPr>
          <p:spPr>
            <a:xfrm>
              <a:off x="4175329" y="3626576"/>
              <a:ext cx="41016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54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&lt;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7C2579D-9E75-4024-89F7-214E0830F443}"/>
                </a:ext>
              </a:extLst>
            </p:cNvPr>
            <p:cNvSpPr/>
            <p:nvPr/>
          </p:nvSpPr>
          <p:spPr>
            <a:xfrm>
              <a:off x="3985477" y="4238262"/>
              <a:ext cx="78986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 err="1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x10</a:t>
              </a:r>
              <a:r>
                <a:rPr lang="en-GB" sz="2000" baseline="30000" dirty="0" err="1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3</a:t>
              </a:r>
              <a:endParaRPr lang="en-GB" sz="2000" baseline="30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8024258-D067-49B6-AADC-CA3B4BD5C6F1}"/>
              </a:ext>
            </a:extLst>
          </p:cNvPr>
          <p:cNvGrpSpPr/>
          <p:nvPr/>
        </p:nvGrpSpPr>
        <p:grpSpPr>
          <a:xfrm>
            <a:off x="7976023" y="3442054"/>
            <a:ext cx="563336" cy="1101939"/>
            <a:chOff x="7305829" y="3626576"/>
            <a:chExt cx="563336" cy="1101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D5BC90-C999-4CCF-AF69-1D2F7897C244}"/>
                </a:ext>
              </a:extLst>
            </p:cNvPr>
            <p:cNvSpPr/>
            <p:nvPr/>
          </p:nvSpPr>
          <p:spPr>
            <a:xfrm>
              <a:off x="7382416" y="3626576"/>
              <a:ext cx="41016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54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&lt;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5163F1-2767-47AF-B558-BCDEB8E44C9B}"/>
                </a:ext>
              </a:extLst>
            </p:cNvPr>
            <p:cNvSpPr/>
            <p:nvPr/>
          </p:nvSpPr>
          <p:spPr>
            <a:xfrm>
              <a:off x="7305829" y="4266850"/>
              <a:ext cx="56333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 err="1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x4</a:t>
              </a:r>
              <a:endPara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430813FA-B5D8-4724-BF32-47D444AC3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191" y="4365384"/>
            <a:ext cx="2340177" cy="6240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551606-D48C-4CE6-8BC9-819810AF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776" y="4365384"/>
            <a:ext cx="2524267" cy="4382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D9C035-CA19-4A2E-B3AA-BD98BAF82A33}"/>
              </a:ext>
            </a:extLst>
          </p:cNvPr>
          <p:cNvSpPr txBox="1"/>
          <p:nvPr/>
        </p:nvSpPr>
        <p:spPr>
          <a:xfrm>
            <a:off x="5063613" y="5438735"/>
            <a:ext cx="3041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Tokai’s recipe is a secret …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5834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091971" y="4705003"/>
            <a:ext cx="3054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&lt;content&gt; </a:t>
            </a:r>
            <a:r>
              <a:rPr lang="en-GB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&lt;key concept&gt;</a:t>
            </a:r>
            <a:endParaRPr lang="en-GB" sz="16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9040" y="6460708"/>
            <a:ext cx="107306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Advanced Carbon Electrode Materials for Molecular Electrochemistry, Chem. Rev. 108 (2008) 2646–2687. 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The Role of Functionalization in the Applications of Carbon Materials: An Overview, C — J. Carbon Res. 5 (2019) 84. 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39CD2-6457-4EF6-BF63-573A105E8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0" y="1392047"/>
            <a:ext cx="9305860" cy="4385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8AE00B-3090-4117-8F31-AB557DD18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082" y="3153202"/>
            <a:ext cx="7811590" cy="31627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970114-FABA-456E-A484-168447DF31C8}"/>
              </a:ext>
            </a:extLst>
          </p:cNvPr>
          <p:cNvSpPr/>
          <p:nvPr/>
        </p:nvSpPr>
        <p:spPr>
          <a:xfrm>
            <a:off x="4523147" y="4406522"/>
            <a:ext cx="5173159" cy="429578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BB3016-94EB-4876-8EB8-A90393839251}"/>
              </a:ext>
            </a:extLst>
          </p:cNvPr>
          <p:cNvSpPr/>
          <p:nvPr/>
        </p:nvSpPr>
        <p:spPr>
          <a:xfrm>
            <a:off x="2347860" y="1540853"/>
            <a:ext cx="5118100" cy="540953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CA51F-9003-4251-8DFB-96B2E0D3BA6E}"/>
              </a:ext>
            </a:extLst>
          </p:cNvPr>
          <p:cNvSpPr/>
          <p:nvPr/>
        </p:nvSpPr>
        <p:spPr>
          <a:xfrm>
            <a:off x="4523147" y="3714467"/>
            <a:ext cx="5173159" cy="298510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6B1F04-0C15-4C9F-AECE-5473DC38B6A1}"/>
              </a:ext>
            </a:extLst>
          </p:cNvPr>
          <p:cNvSpPr/>
          <p:nvPr/>
        </p:nvSpPr>
        <p:spPr>
          <a:xfrm>
            <a:off x="49160" y="1392047"/>
            <a:ext cx="2438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SU-8</a:t>
            </a:r>
          </a:p>
          <a:p>
            <a:r>
              <a:rPr lang="en-GB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glass-like carbon resistivity:</a:t>
            </a:r>
          </a:p>
        </p:txBody>
      </p:sp>
    </p:spTree>
    <p:extLst>
      <p:ext uri="{BB962C8B-B14F-4D97-AF65-F5344CB8AC3E}">
        <p14:creationId xmlns:p14="http://schemas.microsoft.com/office/powerpoint/2010/main" val="261000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15665</TotalTime>
  <Words>5116</Words>
  <Application>Microsoft Office PowerPoint</Application>
  <PresentationFormat>Widescreen</PresentationFormat>
  <Paragraphs>557</Paragraphs>
  <Slides>79</Slides>
  <Notes>25</Notes>
  <HiddenSlides>33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Microsoft YaHei UI</vt:lpstr>
      <vt:lpstr>Arial</vt:lpstr>
      <vt:lpstr>Arial Nova</vt:lpstr>
      <vt:lpstr>Arial Nova Light</vt:lpstr>
      <vt:lpstr>Calibri</vt:lpstr>
      <vt:lpstr>Cambria Math</vt:lpstr>
      <vt:lpstr>Consolas</vt:lpstr>
      <vt:lpstr>URWPalladioL-Roma</vt:lpstr>
      <vt:lpstr>Office Theme</vt:lpstr>
      <vt:lpstr>Fabrication of graphitic-carbon suspended nanowires through mechano-electrospinning of photo-crosslinkable polymers</vt:lpstr>
      <vt:lpstr>Agenda</vt:lpstr>
      <vt:lpstr>Motivation &amp; Problem Statement</vt:lpstr>
      <vt:lpstr>Carbon Based Nanomaterials (CBNs)</vt:lpstr>
      <vt:lpstr>Carbon allotropes</vt:lpstr>
      <vt:lpstr>Carbon allotropes</vt:lpstr>
      <vt:lpstr>Glass-like Carbon</vt:lpstr>
      <vt:lpstr>MicroChem’s SU-8 &amp; Tokai’s recipe</vt:lpstr>
      <vt:lpstr>MicroChem’s SU-8 &amp; Tokai’s recipe</vt:lpstr>
      <vt:lpstr>Current approaches</vt:lpstr>
      <vt:lpstr>Glass-like Carbon NWs: Applications</vt:lpstr>
      <vt:lpstr>MicroChem’s SU-8</vt:lpstr>
      <vt:lpstr>MicroChem’s SU-8</vt:lpstr>
      <vt:lpstr>NFES Process Parameters</vt:lpstr>
      <vt:lpstr>Best Results so far by NFES (previous work)</vt:lpstr>
      <vt:lpstr>Methods: Implications of PEO</vt:lpstr>
      <vt:lpstr>Objectives</vt:lpstr>
      <vt:lpstr>Objectives</vt:lpstr>
      <vt:lpstr>NFES literature review</vt:lpstr>
      <vt:lpstr>Methods: NFES literature (first NFES apparatus built in 2003 by J. Kameoka et al.)</vt:lpstr>
      <vt:lpstr>Methods: Data collection (analysis of NFES articles from 2003 to 2020)</vt:lpstr>
      <vt:lpstr>Methods: Data collection (analysis of NFES articles from 2003 to 2020)</vt:lpstr>
      <vt:lpstr>Methods: Data collection (analysis of NFES articles from 2003 to 2020)</vt:lpstr>
      <vt:lpstr>Conclusion 1.1:</vt:lpstr>
      <vt:lpstr>PowerPoint Presentation</vt:lpstr>
      <vt:lpstr>Conclusion 1.2: Let’s focus on polymer concentration</vt:lpstr>
      <vt:lpstr>Conclusion 1.2: Let’s focus on polymer concentration</vt:lpstr>
      <vt:lpstr>Diameter Prediction of Electrospun Fibers</vt:lpstr>
      <vt:lpstr>Diameter Prediction of Electrospun Fibers</vt:lpstr>
      <vt:lpstr>Diameter Prediction of Electrospun Fibers</vt:lpstr>
      <vt:lpstr>Conclusion1.3: Selection of Polymer-Solvent combinations</vt:lpstr>
      <vt:lpstr>Conclusion1.3: Selection of Polymer-Solvent combinations</vt:lpstr>
      <vt:lpstr>Rheology Analyses</vt:lpstr>
      <vt:lpstr>PowerPoint Presentation</vt:lpstr>
      <vt:lpstr>PowerPoint Presentation</vt:lpstr>
      <vt:lpstr>Methods: Sample Preparation (SU8-PEO)</vt:lpstr>
      <vt:lpstr>Methods: Sample Preparation (PS &amp; PSB)</vt:lpstr>
      <vt:lpstr>Methods: Sample Preparation (PSB &amp; PSMS)</vt:lpstr>
      <vt:lpstr>Methods: Sample Preparation (PVK &amp; SU8-PVK)</vt:lpstr>
      <vt:lpstr>Methods: Rheology – Frequency Sweeps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Conclusion2.1: Polymer-Solvent concentrations</vt:lpstr>
      <vt:lpstr>Fabrication &amp; Characterization</vt:lpstr>
      <vt:lpstr>PowerPoint Presentation</vt:lpstr>
      <vt:lpstr>Conclusion3.1: spinnable solutions</vt:lpstr>
      <vt:lpstr>Conclusion3.1: non-spinnable solutions</vt:lpstr>
      <vt:lpstr>Next Steps &lt; work pending &gt;</vt:lpstr>
      <vt:lpstr>PowerPoint Presentation</vt:lpstr>
      <vt:lpstr>PowerPoint Presentation</vt:lpstr>
      <vt:lpstr>PowerPoint Presentation</vt:lpstr>
      <vt:lpstr>SU-8 (MicroChem, US)</vt:lpstr>
      <vt:lpstr>Carbon nanostructures via Lithography</vt:lpstr>
      <vt:lpstr>TPP – Two-Photon Polymerization</vt:lpstr>
      <vt:lpstr>Characterization of the 0.25 wt% PEO Solution</vt:lpstr>
      <vt:lpstr>PowerPoint Presentation</vt:lpstr>
      <vt:lpstr>PowerPoint Presentation</vt:lpstr>
      <vt:lpstr>PowerPoint Presentation</vt:lpstr>
      <vt:lpstr>Characterization of the 0.25 wt% PEO Solution</vt:lpstr>
      <vt:lpstr>PowerPoint Presentation</vt:lpstr>
      <vt:lpstr>PowerPoint Presentation</vt:lpstr>
      <vt:lpstr>SU-8 (MicroChem, US)</vt:lpstr>
      <vt:lpstr>Materials</vt:lpstr>
      <vt:lpstr>title: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Antonio Osamu Katagiri Tanaka</cp:lastModifiedBy>
  <cp:revision>66</cp:revision>
  <dcterms:created xsi:type="dcterms:W3CDTF">2019-03-28T22:09:57Z</dcterms:created>
  <dcterms:modified xsi:type="dcterms:W3CDTF">2020-11-24T14:24:31Z</dcterms:modified>
</cp:coreProperties>
</file>